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61" r:id="rId5"/>
    <p:sldId id="262" r:id="rId6"/>
    <p:sldId id="258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819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743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713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14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71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841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61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56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8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213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0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06C44-44BB-4E6A-A3B5-62C29C5DB8B8}" type="datetimeFigureOut">
              <a:rPr lang="en-US" smtClean="0"/>
              <a:t>4/1/2015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26E17-041B-4FEB-B854-DFE36BDE04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908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Guiding Principles for Climate Control at LEO</a:t>
            </a:r>
            <a:endParaRPr lang="en-US" sz="36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071287"/>
            <a:ext cx="10515600" cy="4351338"/>
          </a:xfrm>
        </p:spPr>
        <p:txBody>
          <a:bodyPr/>
          <a:lstStyle/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Would we like to manipulate the air circulation (e.g. velocity, direction) within LEO in ways that exceed our current controls?</a:t>
            </a: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Are there threshold air and soil temperatures we do not want to exceed?</a:t>
            </a:r>
          </a:p>
          <a:p>
            <a:r>
              <a:rPr lang="en-US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What are the causes of spatial variability in air/soil temperature in LEO?  Are those sources interesting, or artifacts of the laboratory environment?  And can we control those sources to meet research objectives?   </a:t>
            </a:r>
            <a:endParaRPr lang="en-US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421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" y="341200"/>
            <a:ext cx="4126851" cy="6223379"/>
          </a:xfrm>
          <a:prstGeom prst="rect">
            <a:avLst/>
          </a:prstGeom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39774927"/>
              </p:ext>
            </p:extLst>
          </p:nvPr>
        </p:nvGraphicFramePr>
        <p:xfrm>
          <a:off x="4957327" y="361195"/>
          <a:ext cx="3149443" cy="6135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4" imgW="1919160" imgH="3741480" progId="">
                  <p:embed/>
                </p:oleObj>
              </mc:Choice>
              <mc:Fallback>
                <p:oleObj r:id="rId4" imgW="1919160" imgH="3741480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57327" y="361195"/>
                        <a:ext cx="3149443" cy="61356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986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1874" y="332467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Wind profiles at five locations over </a:t>
            </a:r>
            <a:r>
              <a:rPr lang="en-US" sz="28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LEO-E.</a:t>
            </a:r>
            <a:endParaRPr lang="en-US" sz="28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2930" y="1231873"/>
            <a:ext cx="9950824" cy="5274039"/>
          </a:xfrm>
          <a:prstGeom prst="rect">
            <a:avLst/>
          </a:prstGeom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2677654"/>
              </p:ext>
            </p:extLst>
          </p:nvPr>
        </p:nvGraphicFramePr>
        <p:xfrm>
          <a:off x="9372592" y="2385179"/>
          <a:ext cx="2300514" cy="3093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0257"/>
                <a:gridCol w="11502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Air handler combination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Operation</a:t>
                      </a:r>
                      <a:r>
                        <a:rPr lang="en-US" sz="1000" baseline="0" dirty="0" smtClean="0"/>
                        <a:t> Times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13:10 – 14:00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14:00</a:t>
                      </a:r>
                      <a:r>
                        <a:rPr lang="en-US" sz="1000" baseline="0" dirty="0" smtClean="0"/>
                        <a:t> – 15:00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15:00 – 16:00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 and L-8 at 100%</a:t>
                      </a:r>
                      <a:r>
                        <a:rPr lang="en-US" sz="1000" baseline="30000" dirty="0" smtClean="0"/>
                        <a:t>a</a:t>
                      </a:r>
                      <a:endParaRPr lang="en-US" sz="1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16:00</a:t>
                      </a:r>
                      <a:r>
                        <a:rPr lang="en-US" sz="1000" baseline="0" dirty="0" smtClean="0"/>
                        <a:t> – 17:00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17:00 – 18:00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L-8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18:00</a:t>
                      </a:r>
                      <a:r>
                        <a:rPr lang="en-US" sz="1000" baseline="0" dirty="0" smtClean="0"/>
                        <a:t> – 19:00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L-9, L-8,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19:00</a:t>
                      </a:r>
                      <a:r>
                        <a:rPr lang="en-US" sz="1000" baseline="0" dirty="0" smtClean="0"/>
                        <a:t> – 20:00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9318148" y="5529939"/>
            <a:ext cx="22098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err="1" smtClean="0"/>
              <a:t>a</a:t>
            </a:r>
            <a:r>
              <a:rPr lang="en-US" sz="1000" dirty="0" err="1" smtClean="0"/>
              <a:t>The</a:t>
            </a:r>
            <a:r>
              <a:rPr lang="en-US" sz="1000" dirty="0" smtClean="0"/>
              <a:t> percentage indicates the relative aperture of a diaphragm through which the air flows.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61447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70102" y="103861"/>
            <a:ext cx="10515600" cy="13255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Wind profiles at five locations over </a:t>
            </a:r>
            <a:r>
              <a:rPr lang="en-US" sz="20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LEO-E.  In this case, the large fan installed in the air shaft at the north wall was also running.</a:t>
            </a:r>
            <a:endParaRPr lang="en-US" sz="20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75811" y="1165639"/>
            <a:ext cx="10616500" cy="5637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460661"/>
              </p:ext>
            </p:extLst>
          </p:nvPr>
        </p:nvGraphicFramePr>
        <p:xfrm>
          <a:off x="9677400" y="2417837"/>
          <a:ext cx="2300514" cy="3093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0257"/>
                <a:gridCol w="115025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Air handler combination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Operation</a:t>
                      </a:r>
                      <a:r>
                        <a:rPr lang="en-US" sz="1000" baseline="0" dirty="0" smtClean="0"/>
                        <a:t> Times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9:00</a:t>
                      </a:r>
                      <a:r>
                        <a:rPr lang="en-US" sz="1000" baseline="0" dirty="0" smtClean="0"/>
                        <a:t> – 10:00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L-8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10:00 – 11:15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L-4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11:15 – 12:15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 and L-8 at 100%</a:t>
                      </a:r>
                      <a:r>
                        <a:rPr lang="en-US" sz="1000" baseline="30000" dirty="0" smtClean="0"/>
                        <a:t>a</a:t>
                      </a:r>
                      <a:endParaRPr lang="en-US" sz="1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12:15 – 13:30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13:30 – 14:35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L-8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14:35 – 15:30</a:t>
                      </a:r>
                      <a:endParaRPr lang="en-US" sz="1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L-9, L-8, and L-4 at 100%</a:t>
                      </a:r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 smtClean="0"/>
                        <a:t>15:30 – 16:30</a:t>
                      </a:r>
                      <a:endParaRPr lang="en-US" sz="1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633842" y="5551711"/>
            <a:ext cx="22098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aseline="30000" dirty="0" err="1" smtClean="0"/>
              <a:t>a</a:t>
            </a:r>
            <a:r>
              <a:rPr lang="en-US" sz="1000" dirty="0" err="1" smtClean="0"/>
              <a:t>The</a:t>
            </a:r>
            <a:r>
              <a:rPr lang="en-US" sz="1000" dirty="0" smtClean="0"/>
              <a:t> percentage indicates the relative aperture of a diaphragm through which the air flows.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9475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Minimal air circulation above 1-m height unless at least two air handlers are running at 100%, along with the fan mounted in the air shaft along the north wall.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Maximum wind speeds approach 1 m/s.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There is some tendency for greater  wind speeds at upslope and </a:t>
            </a:r>
            <a:r>
              <a:rPr lang="en-US" dirty="0" err="1" smtClean="0"/>
              <a:t>midslope</a:t>
            </a:r>
            <a:r>
              <a:rPr lang="en-US" dirty="0" smtClean="0"/>
              <a:t> positions, although different combinations of air handlers create much horizontal variability (as well as vertical).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28280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2160" y="-47462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Temperature profiles at five locations over </a:t>
            </a:r>
            <a:r>
              <a:rPr lang="en-US" sz="2400" dirty="0" smtClean="0">
                <a:latin typeface="Batang" panose="02030600000101010101" pitchFamily="18" charset="-127"/>
                <a:ea typeface="Batang" panose="02030600000101010101" pitchFamily="18" charset="-127"/>
              </a:rPr>
              <a:t>LEO-E.  The red line at 0.25-m height is erroneous data and can be ignored.</a:t>
            </a:r>
            <a:endParaRPr lang="en-US" sz="2400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59328" y="644488"/>
            <a:ext cx="13504128" cy="6262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1041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When there is no air circulation (i.e. on 3/23) there is horizontal variability in air temperature on the order of ~ 1-8°C – this can be seen at the 0.25, 1, and 3-m heights.  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With air handlers and the additional fan operating, the horizontal variability at the same heights is reduced to 1-2°C.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0747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411</Words>
  <Application>Microsoft Office PowerPoint</Application>
  <PresentationFormat>Custom</PresentationFormat>
  <Paragraphs>51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Guiding Principles for Climate Control at LEO</vt:lpstr>
      <vt:lpstr>PowerPoint Presentation</vt:lpstr>
      <vt:lpstr>Wind profiles at five locations over LEO-E.</vt:lpstr>
      <vt:lpstr>Wind profiles at five locations over LEO-E.  In this case, the large fan installed in the air shaft at the north wall was also running.</vt:lpstr>
      <vt:lpstr>Observations</vt:lpstr>
      <vt:lpstr>Temperature profiles at five locations over LEO-E.  The red line at 0.25-m height is erroneous data and can be ignored.</vt:lpstr>
      <vt:lpstr>Observations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profiles at five locations over LEO-E</dc:title>
  <dc:creator>Luke</dc:creator>
  <cp:lastModifiedBy>Luke</cp:lastModifiedBy>
  <cp:revision>12</cp:revision>
  <dcterms:created xsi:type="dcterms:W3CDTF">2015-03-20T15:34:30Z</dcterms:created>
  <dcterms:modified xsi:type="dcterms:W3CDTF">2015-04-01T18:42:29Z</dcterms:modified>
</cp:coreProperties>
</file>