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6" r:id="rId2"/>
    <p:sldId id="274" r:id="rId3"/>
    <p:sldId id="267" r:id="rId4"/>
    <p:sldId id="271" r:id="rId5"/>
    <p:sldId id="284" r:id="rId6"/>
    <p:sldId id="268" r:id="rId7"/>
    <p:sldId id="278" r:id="rId8"/>
    <p:sldId id="279" r:id="rId9"/>
    <p:sldId id="280" r:id="rId10"/>
    <p:sldId id="272" r:id="rId11"/>
    <p:sldId id="281" r:id="rId12"/>
    <p:sldId id="282" r:id="rId13"/>
    <p:sldId id="273" r:id="rId14"/>
    <p:sldId id="285" r:id="rId15"/>
    <p:sldId id="286" r:id="rId16"/>
    <p:sldId id="287" r:id="rId17"/>
    <p:sldId id="288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8" autoAdjust="0"/>
  </p:normalViewPr>
  <p:slideViewPr>
    <p:cSldViewPr>
      <p:cViewPr>
        <p:scale>
          <a:sx n="100" d="100"/>
          <a:sy n="100" d="100"/>
        </p:scale>
        <p:origin x="-11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erina%20Dontsova\Desktop\2015_02_12_Rain%20Event-KD4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erina%20Dontsova\Desktop\Cation%20Final_SP%20LEO%20JAN_MAY_2013-KD23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erina%20Dontsova\Desktop\Cation%20Final_SP%20LEO%20JAN_MAY_2013-KD23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erina%20Dontsova\Desktop\Cation%20Final_SP%20LEO%20JAN_MAY_2013-KD2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Seepage </a:t>
            </a:r>
            <a:r>
              <a:rPr lang="en-US" sz="2400" dirty="0" smtClean="0"/>
              <a:t>composition, pH</a:t>
            </a:r>
            <a:endParaRPr lang="en-US" sz="2400" dirty="0"/>
          </a:p>
        </c:rich>
      </c:tx>
      <c:layout>
        <c:manualLayout>
          <c:xMode val="edge"/>
          <c:yMode val="edge"/>
          <c:x val="0.28000054276819525"/>
          <c:y val="2.670658689165173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750816413827149"/>
          <c:y val="0.19122885680956547"/>
          <c:w val="0.77693286862037425"/>
          <c:h val="0.63756436945426564"/>
        </c:manualLayout>
      </c:layout>
      <c:scatterChart>
        <c:scatterStyle val="lineMarker"/>
        <c:varyColors val="0"/>
        <c:ser>
          <c:idx val="1"/>
          <c:order val="0"/>
          <c:tx>
            <c:v>east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'[Cation Final_SP LEO JAN_MAY_2013-KD21.xls]C+A (5)'!$FG$13:$FG$235</c:f>
                <c:numCache>
                  <c:formatCode>General</c:formatCode>
                  <c:ptCount val="223"/>
                  <c:pt idx="0">
                    <c:v>9.7367614510668797E-8</c:v>
                  </c:pt>
                  <c:pt idx="4">
                    <c:v>3.0298514024706402E-3</c:v>
                  </c:pt>
                  <c:pt idx="8">
                    <c:v>4.1301343068777315E-4</c:v>
                  </c:pt>
                  <c:pt idx="12">
                    <c:v>4.5950715717170453E-4</c:v>
                  </c:pt>
                  <c:pt idx="18">
                    <c:v>1.1593980264092541E-2</c:v>
                  </c:pt>
                  <c:pt idx="22">
                    <c:v>5.4072201981738731E-3</c:v>
                  </c:pt>
                  <c:pt idx="26">
                    <c:v>7.8458512929487304E-3</c:v>
                  </c:pt>
                  <c:pt idx="40">
                    <c:v>8.2709534809287513E-2</c:v>
                  </c:pt>
                  <c:pt idx="47">
                    <c:v>0.325136701817684</c:v>
                  </c:pt>
                  <c:pt idx="57">
                    <c:v>4.6495371951161796E-2</c:v>
                  </c:pt>
                  <c:pt idx="64">
                    <c:v>4.8829086205440311E-2</c:v>
                  </c:pt>
                  <c:pt idx="71">
                    <c:v>5.5313250764780872E-2</c:v>
                  </c:pt>
                  <c:pt idx="80">
                    <c:v>0.10828993248345851</c:v>
                  </c:pt>
                  <c:pt idx="87">
                    <c:v>8.4392940694601751E-2</c:v>
                  </c:pt>
                  <c:pt idx="94">
                    <c:v>2.1553041003095588E-2</c:v>
                  </c:pt>
                  <c:pt idx="99">
                    <c:v>4.0795397496996722E-3</c:v>
                  </c:pt>
                  <c:pt idx="104">
                    <c:v>0</c:v>
                  </c:pt>
                  <c:pt idx="115">
                    <c:v>2.9970577781673891E-2</c:v>
                  </c:pt>
                  <c:pt idx="117">
                    <c:v>4.1339451283244302E-2</c:v>
                  </c:pt>
                  <c:pt idx="123">
                    <c:v>1.6624463137770027E-2</c:v>
                  </c:pt>
                  <c:pt idx="130">
                    <c:v>3.8280229620605552E-2</c:v>
                  </c:pt>
                  <c:pt idx="139">
                    <c:v>1.5161891364762356E-2</c:v>
                  </c:pt>
                  <c:pt idx="147">
                    <c:v>2.3674580183332863E-2</c:v>
                  </c:pt>
                  <c:pt idx="154">
                    <c:v>1.8201080614259135E-2</c:v>
                  </c:pt>
                  <c:pt idx="160">
                    <c:v>3.2709148356554608E-3</c:v>
                  </c:pt>
                  <c:pt idx="166">
                    <c:v>1.5622767259082083E-2</c:v>
                  </c:pt>
                  <c:pt idx="172">
                    <c:v>1.3090018094276753E-2</c:v>
                  </c:pt>
                  <c:pt idx="178">
                    <c:v>7.0671689128687806E-2</c:v>
                  </c:pt>
                  <c:pt idx="188">
                    <c:v>1.3034899544387964E-2</c:v>
                  </c:pt>
                  <c:pt idx="194">
                    <c:v>1.2008038677403007E-2</c:v>
                  </c:pt>
                  <c:pt idx="199">
                    <c:v>1.5872560329230078E-2</c:v>
                  </c:pt>
                  <c:pt idx="205">
                    <c:v>1.2843754181650943E-2</c:v>
                  </c:pt>
                  <c:pt idx="210">
                    <c:v>1.2522971252444705E-2</c:v>
                  </c:pt>
                  <c:pt idx="216">
                    <c:v>1.0497962393053254E-2</c:v>
                  </c:pt>
                  <c:pt idx="221">
                    <c:v>0</c:v>
                  </c:pt>
                </c:numCache>
              </c:numRef>
            </c:plus>
            <c:minus>
              <c:numRef>
                <c:f>'[Cation Final_SP LEO JAN_MAY_2013-KD21.xls]C+A (5)'!$FG$13:$FG$235</c:f>
                <c:numCache>
                  <c:formatCode>General</c:formatCode>
                  <c:ptCount val="223"/>
                  <c:pt idx="0">
                    <c:v>9.7367614510668797E-8</c:v>
                  </c:pt>
                  <c:pt idx="4">
                    <c:v>3.0298514024706402E-3</c:v>
                  </c:pt>
                  <c:pt idx="8">
                    <c:v>4.1301343068777315E-4</c:v>
                  </c:pt>
                  <c:pt idx="12">
                    <c:v>4.5950715717170453E-4</c:v>
                  </c:pt>
                  <c:pt idx="18">
                    <c:v>1.1593980264092541E-2</c:v>
                  </c:pt>
                  <c:pt idx="22">
                    <c:v>5.4072201981738731E-3</c:v>
                  </c:pt>
                  <c:pt idx="26">
                    <c:v>7.8458512929487304E-3</c:v>
                  </c:pt>
                  <c:pt idx="40">
                    <c:v>8.2709534809287513E-2</c:v>
                  </c:pt>
                  <c:pt idx="47">
                    <c:v>0.325136701817684</c:v>
                  </c:pt>
                  <c:pt idx="57">
                    <c:v>4.6495371951161796E-2</c:v>
                  </c:pt>
                  <c:pt idx="64">
                    <c:v>4.8829086205440311E-2</c:v>
                  </c:pt>
                  <c:pt idx="71">
                    <c:v>5.5313250764780872E-2</c:v>
                  </c:pt>
                  <c:pt idx="80">
                    <c:v>0.10828993248345851</c:v>
                  </c:pt>
                  <c:pt idx="87">
                    <c:v>8.4392940694601751E-2</c:v>
                  </c:pt>
                  <c:pt idx="94">
                    <c:v>2.1553041003095588E-2</c:v>
                  </c:pt>
                  <c:pt idx="99">
                    <c:v>4.0795397496996722E-3</c:v>
                  </c:pt>
                  <c:pt idx="104">
                    <c:v>0</c:v>
                  </c:pt>
                  <c:pt idx="115">
                    <c:v>2.9970577781673891E-2</c:v>
                  </c:pt>
                  <c:pt idx="117">
                    <c:v>4.1339451283244302E-2</c:v>
                  </c:pt>
                  <c:pt idx="123">
                    <c:v>1.6624463137770027E-2</c:v>
                  </c:pt>
                  <c:pt idx="130">
                    <c:v>3.8280229620605552E-2</c:v>
                  </c:pt>
                  <c:pt idx="139">
                    <c:v>1.5161891364762356E-2</c:v>
                  </c:pt>
                  <c:pt idx="147">
                    <c:v>2.3674580183332863E-2</c:v>
                  </c:pt>
                  <c:pt idx="154">
                    <c:v>1.8201080614259135E-2</c:v>
                  </c:pt>
                  <c:pt idx="160">
                    <c:v>3.2709148356554608E-3</c:v>
                  </c:pt>
                  <c:pt idx="166">
                    <c:v>1.5622767259082083E-2</c:v>
                  </c:pt>
                  <c:pt idx="172">
                    <c:v>1.3090018094276753E-2</c:v>
                  </c:pt>
                  <c:pt idx="178">
                    <c:v>7.0671689128687806E-2</c:v>
                  </c:pt>
                  <c:pt idx="188">
                    <c:v>1.3034899544387964E-2</c:v>
                  </c:pt>
                  <c:pt idx="194">
                    <c:v>1.2008038677403007E-2</c:v>
                  </c:pt>
                  <c:pt idx="199">
                    <c:v>1.5872560329230078E-2</c:v>
                  </c:pt>
                  <c:pt idx="205">
                    <c:v>1.2843754181650943E-2</c:v>
                  </c:pt>
                  <c:pt idx="210">
                    <c:v>1.2522971252444705E-2</c:v>
                  </c:pt>
                  <c:pt idx="216">
                    <c:v>1.0497962393053254E-2</c:v>
                  </c:pt>
                  <c:pt idx="221">
                    <c:v>0</c:v>
                  </c:pt>
                </c:numCache>
              </c:numRef>
            </c:minus>
            <c:spPr>
              <a:ln w="12700">
                <a:solidFill>
                  <a:srgbClr val="0070C0"/>
                </a:solidFill>
              </a:ln>
            </c:spPr>
          </c:errBars>
          <c:xVal>
            <c:numRef>
              <c:f>'[Cation Final_SP LEO JAN_MAY_2013-KD21.xls]C+A (5)'!$B$13:$B$235</c:f>
              <c:numCache>
                <c:formatCode>General</c:formatCode>
                <c:ptCount val="223"/>
                <c:pt idx="0">
                  <c:v>26</c:v>
                </c:pt>
                <c:pt idx="1">
                  <c:v>26</c:v>
                </c:pt>
                <c:pt idx="2">
                  <c:v>26</c:v>
                </c:pt>
                <c:pt idx="3">
                  <c:v>26</c:v>
                </c:pt>
                <c:pt idx="4">
                  <c:v>27</c:v>
                </c:pt>
                <c:pt idx="5">
                  <c:v>27</c:v>
                </c:pt>
                <c:pt idx="6">
                  <c:v>27</c:v>
                </c:pt>
                <c:pt idx="7">
                  <c:v>27</c:v>
                </c:pt>
                <c:pt idx="8">
                  <c:v>28</c:v>
                </c:pt>
                <c:pt idx="9">
                  <c:v>28</c:v>
                </c:pt>
                <c:pt idx="10">
                  <c:v>28</c:v>
                </c:pt>
                <c:pt idx="11">
                  <c:v>28</c:v>
                </c:pt>
                <c:pt idx="12">
                  <c:v>30</c:v>
                </c:pt>
                <c:pt idx="13">
                  <c:v>30</c:v>
                </c:pt>
                <c:pt idx="14">
                  <c:v>30</c:v>
                </c:pt>
                <c:pt idx="15">
                  <c:v>30</c:v>
                </c:pt>
                <c:pt idx="18">
                  <c:v>49</c:v>
                </c:pt>
                <c:pt idx="19">
                  <c:v>49</c:v>
                </c:pt>
                <c:pt idx="20">
                  <c:v>49</c:v>
                </c:pt>
                <c:pt idx="21">
                  <c:v>49</c:v>
                </c:pt>
                <c:pt idx="22">
                  <c:v>49.3</c:v>
                </c:pt>
                <c:pt idx="23">
                  <c:v>49.3</c:v>
                </c:pt>
                <c:pt idx="24">
                  <c:v>49.3</c:v>
                </c:pt>
                <c:pt idx="25">
                  <c:v>49.3</c:v>
                </c:pt>
                <c:pt idx="26">
                  <c:v>49.5</c:v>
                </c:pt>
                <c:pt idx="27">
                  <c:v>49.5</c:v>
                </c:pt>
                <c:pt idx="28">
                  <c:v>49.5</c:v>
                </c:pt>
                <c:pt idx="29">
                  <c:v>49.5</c:v>
                </c:pt>
                <c:pt idx="30">
                  <c:v>48</c:v>
                </c:pt>
                <c:pt idx="31">
                  <c:v>48</c:v>
                </c:pt>
                <c:pt idx="32">
                  <c:v>48</c:v>
                </c:pt>
                <c:pt idx="33">
                  <c:v>48</c:v>
                </c:pt>
                <c:pt idx="34">
                  <c:v>48</c:v>
                </c:pt>
                <c:pt idx="35">
                  <c:v>48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50</c:v>
                </c:pt>
                <c:pt idx="41">
                  <c:v>50</c:v>
                </c:pt>
                <c:pt idx="42">
                  <c:v>50</c:v>
                </c:pt>
                <c:pt idx="43">
                  <c:v>50</c:v>
                </c:pt>
                <c:pt idx="44">
                  <c:v>50</c:v>
                </c:pt>
                <c:pt idx="45">
                  <c:v>50</c:v>
                </c:pt>
                <c:pt idx="46">
                  <c:v>50</c:v>
                </c:pt>
                <c:pt idx="47">
                  <c:v>51</c:v>
                </c:pt>
                <c:pt idx="48">
                  <c:v>51</c:v>
                </c:pt>
                <c:pt idx="49">
                  <c:v>51</c:v>
                </c:pt>
                <c:pt idx="50">
                  <c:v>51</c:v>
                </c:pt>
                <c:pt idx="51">
                  <c:v>51</c:v>
                </c:pt>
                <c:pt idx="52">
                  <c:v>51</c:v>
                </c:pt>
                <c:pt idx="53">
                  <c:v>51</c:v>
                </c:pt>
                <c:pt idx="57">
                  <c:v>52</c:v>
                </c:pt>
                <c:pt idx="58">
                  <c:v>52</c:v>
                </c:pt>
                <c:pt idx="59">
                  <c:v>52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53</c:v>
                </c:pt>
                <c:pt idx="65">
                  <c:v>53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55</c:v>
                </c:pt>
                <c:pt idx="72">
                  <c:v>55</c:v>
                </c:pt>
                <c:pt idx="73">
                  <c:v>55</c:v>
                </c:pt>
                <c:pt idx="74">
                  <c:v>55</c:v>
                </c:pt>
                <c:pt idx="75">
                  <c:v>55</c:v>
                </c:pt>
                <c:pt idx="76">
                  <c:v>55</c:v>
                </c:pt>
                <c:pt idx="77">
                  <c:v>55</c:v>
                </c:pt>
                <c:pt idx="80">
                  <c:v>57</c:v>
                </c:pt>
                <c:pt idx="81">
                  <c:v>57</c:v>
                </c:pt>
                <c:pt idx="82">
                  <c:v>57</c:v>
                </c:pt>
                <c:pt idx="83">
                  <c:v>57</c:v>
                </c:pt>
                <c:pt idx="84">
                  <c:v>57</c:v>
                </c:pt>
                <c:pt idx="85">
                  <c:v>57</c:v>
                </c:pt>
                <c:pt idx="86">
                  <c:v>57</c:v>
                </c:pt>
                <c:pt idx="87">
                  <c:v>59</c:v>
                </c:pt>
                <c:pt idx="88">
                  <c:v>59</c:v>
                </c:pt>
                <c:pt idx="89">
                  <c:v>59</c:v>
                </c:pt>
                <c:pt idx="90">
                  <c:v>59</c:v>
                </c:pt>
                <c:pt idx="91">
                  <c:v>59</c:v>
                </c:pt>
                <c:pt idx="92">
                  <c:v>23</c:v>
                </c:pt>
                <c:pt idx="93">
                  <c:v>23</c:v>
                </c:pt>
                <c:pt idx="94">
                  <c:v>66</c:v>
                </c:pt>
                <c:pt idx="95">
                  <c:v>66</c:v>
                </c:pt>
                <c:pt idx="96">
                  <c:v>66</c:v>
                </c:pt>
                <c:pt idx="97">
                  <c:v>66</c:v>
                </c:pt>
                <c:pt idx="98">
                  <c:v>66</c:v>
                </c:pt>
                <c:pt idx="99">
                  <c:v>73</c:v>
                </c:pt>
                <c:pt idx="100">
                  <c:v>73</c:v>
                </c:pt>
                <c:pt idx="101">
                  <c:v>73</c:v>
                </c:pt>
                <c:pt idx="102">
                  <c:v>73</c:v>
                </c:pt>
                <c:pt idx="103">
                  <c:v>73</c:v>
                </c:pt>
                <c:pt idx="104">
                  <c:v>80</c:v>
                </c:pt>
                <c:pt idx="105">
                  <c:v>80</c:v>
                </c:pt>
                <c:pt idx="106">
                  <c:v>80</c:v>
                </c:pt>
                <c:pt idx="115">
                  <c:v>104</c:v>
                </c:pt>
                <c:pt idx="116">
                  <c:v>104</c:v>
                </c:pt>
                <c:pt idx="117">
                  <c:v>105</c:v>
                </c:pt>
                <c:pt idx="118">
                  <c:v>105</c:v>
                </c:pt>
                <c:pt idx="119">
                  <c:v>105</c:v>
                </c:pt>
                <c:pt idx="120">
                  <c:v>105</c:v>
                </c:pt>
                <c:pt idx="121">
                  <c:v>105</c:v>
                </c:pt>
                <c:pt idx="122">
                  <c:v>105</c:v>
                </c:pt>
                <c:pt idx="123">
                  <c:v>106</c:v>
                </c:pt>
                <c:pt idx="124">
                  <c:v>106</c:v>
                </c:pt>
                <c:pt idx="125">
                  <c:v>106</c:v>
                </c:pt>
                <c:pt idx="126">
                  <c:v>106</c:v>
                </c:pt>
                <c:pt idx="127">
                  <c:v>106</c:v>
                </c:pt>
                <c:pt idx="128">
                  <c:v>106</c:v>
                </c:pt>
                <c:pt idx="129">
                  <c:v>106</c:v>
                </c:pt>
                <c:pt idx="130">
                  <c:v>107</c:v>
                </c:pt>
                <c:pt idx="131">
                  <c:v>107</c:v>
                </c:pt>
                <c:pt idx="132">
                  <c:v>107</c:v>
                </c:pt>
                <c:pt idx="133">
                  <c:v>107</c:v>
                </c:pt>
                <c:pt idx="134">
                  <c:v>107</c:v>
                </c:pt>
                <c:pt idx="135">
                  <c:v>107</c:v>
                </c:pt>
                <c:pt idx="136">
                  <c:v>107</c:v>
                </c:pt>
                <c:pt idx="138">
                  <c:v>108</c:v>
                </c:pt>
                <c:pt idx="139">
                  <c:v>109</c:v>
                </c:pt>
                <c:pt idx="140">
                  <c:v>109</c:v>
                </c:pt>
                <c:pt idx="141">
                  <c:v>109</c:v>
                </c:pt>
                <c:pt idx="142">
                  <c:v>109</c:v>
                </c:pt>
                <c:pt idx="143">
                  <c:v>109</c:v>
                </c:pt>
                <c:pt idx="144">
                  <c:v>109</c:v>
                </c:pt>
                <c:pt idx="145">
                  <c:v>109</c:v>
                </c:pt>
                <c:pt idx="146">
                  <c:v>109.5</c:v>
                </c:pt>
                <c:pt idx="147">
                  <c:v>110</c:v>
                </c:pt>
                <c:pt idx="148">
                  <c:v>110</c:v>
                </c:pt>
                <c:pt idx="149">
                  <c:v>110</c:v>
                </c:pt>
                <c:pt idx="150">
                  <c:v>110</c:v>
                </c:pt>
                <c:pt idx="151">
                  <c:v>110</c:v>
                </c:pt>
                <c:pt idx="152">
                  <c:v>110.5</c:v>
                </c:pt>
                <c:pt idx="153">
                  <c:v>111</c:v>
                </c:pt>
                <c:pt idx="154">
                  <c:v>112</c:v>
                </c:pt>
                <c:pt idx="155">
                  <c:v>112</c:v>
                </c:pt>
                <c:pt idx="156">
                  <c:v>112</c:v>
                </c:pt>
                <c:pt idx="157">
                  <c:v>112</c:v>
                </c:pt>
                <c:pt idx="158">
                  <c:v>112</c:v>
                </c:pt>
                <c:pt idx="159">
                  <c:v>112.5</c:v>
                </c:pt>
                <c:pt idx="160">
                  <c:v>113</c:v>
                </c:pt>
                <c:pt idx="161">
                  <c:v>113</c:v>
                </c:pt>
                <c:pt idx="162">
                  <c:v>113</c:v>
                </c:pt>
                <c:pt idx="163">
                  <c:v>113</c:v>
                </c:pt>
                <c:pt idx="164">
                  <c:v>113</c:v>
                </c:pt>
                <c:pt idx="165">
                  <c:v>113.5</c:v>
                </c:pt>
                <c:pt idx="166">
                  <c:v>114</c:v>
                </c:pt>
                <c:pt idx="167">
                  <c:v>114</c:v>
                </c:pt>
                <c:pt idx="168">
                  <c:v>114</c:v>
                </c:pt>
                <c:pt idx="169">
                  <c:v>114</c:v>
                </c:pt>
                <c:pt idx="170">
                  <c:v>114</c:v>
                </c:pt>
                <c:pt idx="171">
                  <c:v>114.5</c:v>
                </c:pt>
                <c:pt idx="172">
                  <c:v>115</c:v>
                </c:pt>
                <c:pt idx="173">
                  <c:v>115</c:v>
                </c:pt>
                <c:pt idx="174">
                  <c:v>115</c:v>
                </c:pt>
                <c:pt idx="175">
                  <c:v>115</c:v>
                </c:pt>
                <c:pt idx="176">
                  <c:v>115</c:v>
                </c:pt>
                <c:pt idx="177">
                  <c:v>115.5</c:v>
                </c:pt>
                <c:pt idx="178">
                  <c:v>116</c:v>
                </c:pt>
                <c:pt idx="179">
                  <c:v>116</c:v>
                </c:pt>
                <c:pt idx="180">
                  <c:v>116</c:v>
                </c:pt>
                <c:pt idx="181">
                  <c:v>116</c:v>
                </c:pt>
                <c:pt idx="182">
                  <c:v>116</c:v>
                </c:pt>
                <c:pt idx="183">
                  <c:v>116.5</c:v>
                </c:pt>
                <c:pt idx="184">
                  <c:v>117</c:v>
                </c:pt>
                <c:pt idx="185">
                  <c:v>117.5</c:v>
                </c:pt>
                <c:pt idx="186">
                  <c:v>118</c:v>
                </c:pt>
                <c:pt idx="187">
                  <c:v>118.5</c:v>
                </c:pt>
                <c:pt idx="188">
                  <c:v>119</c:v>
                </c:pt>
                <c:pt idx="189">
                  <c:v>119</c:v>
                </c:pt>
                <c:pt idx="190">
                  <c:v>119</c:v>
                </c:pt>
                <c:pt idx="191">
                  <c:v>119</c:v>
                </c:pt>
                <c:pt idx="192">
                  <c:v>119</c:v>
                </c:pt>
                <c:pt idx="193">
                  <c:v>119.5</c:v>
                </c:pt>
                <c:pt idx="194">
                  <c:v>120</c:v>
                </c:pt>
                <c:pt idx="195">
                  <c:v>120</c:v>
                </c:pt>
                <c:pt idx="196">
                  <c:v>120</c:v>
                </c:pt>
                <c:pt idx="197">
                  <c:v>120</c:v>
                </c:pt>
                <c:pt idx="198">
                  <c:v>120</c:v>
                </c:pt>
                <c:pt idx="199">
                  <c:v>121</c:v>
                </c:pt>
                <c:pt idx="200">
                  <c:v>121</c:v>
                </c:pt>
                <c:pt idx="201">
                  <c:v>121</c:v>
                </c:pt>
                <c:pt idx="202">
                  <c:v>121</c:v>
                </c:pt>
                <c:pt idx="203">
                  <c:v>121</c:v>
                </c:pt>
                <c:pt idx="204">
                  <c:v>122</c:v>
                </c:pt>
                <c:pt idx="205">
                  <c:v>123</c:v>
                </c:pt>
                <c:pt idx="206">
                  <c:v>123</c:v>
                </c:pt>
                <c:pt idx="207">
                  <c:v>123</c:v>
                </c:pt>
                <c:pt idx="208">
                  <c:v>123</c:v>
                </c:pt>
                <c:pt idx="209">
                  <c:v>123</c:v>
                </c:pt>
                <c:pt idx="210">
                  <c:v>126</c:v>
                </c:pt>
                <c:pt idx="211">
                  <c:v>126</c:v>
                </c:pt>
                <c:pt idx="212">
                  <c:v>126</c:v>
                </c:pt>
                <c:pt idx="213">
                  <c:v>126</c:v>
                </c:pt>
                <c:pt idx="214">
                  <c:v>126</c:v>
                </c:pt>
                <c:pt idx="215">
                  <c:v>127</c:v>
                </c:pt>
                <c:pt idx="216">
                  <c:v>128</c:v>
                </c:pt>
                <c:pt idx="217">
                  <c:v>128</c:v>
                </c:pt>
                <c:pt idx="218">
                  <c:v>128</c:v>
                </c:pt>
                <c:pt idx="219">
                  <c:v>128</c:v>
                </c:pt>
                <c:pt idx="220">
                  <c:v>128</c:v>
                </c:pt>
                <c:pt idx="221">
                  <c:v>133</c:v>
                </c:pt>
                <c:pt idx="222">
                  <c:v>133</c:v>
                </c:pt>
              </c:numCache>
            </c:numRef>
          </c:xVal>
          <c:yVal>
            <c:numRef>
              <c:f>'[Cation Final_SP LEO JAN_MAY_2013-KD21.xls]C+A (5)'!$ET$13:$ET$235</c:f>
              <c:numCache>
                <c:formatCode>General</c:formatCode>
                <c:ptCount val="223"/>
                <c:pt idx="0" formatCode="0.0">
                  <c:v>9.08</c:v>
                </c:pt>
                <c:pt idx="4" formatCode="0.0">
                  <c:v>9.1379603960896656</c:v>
                </c:pt>
                <c:pt idx="8" formatCode="0.0">
                  <c:v>9.1500804439994816</c:v>
                </c:pt>
                <c:pt idx="12" formatCode="0.0">
                  <c:v>9.1797165751922218</c:v>
                </c:pt>
                <c:pt idx="18" formatCode="0.0">
                  <c:v>9.2580278038421611</c:v>
                </c:pt>
                <c:pt idx="22" formatCode="0.0">
                  <c:v>9.2330085679314475</c:v>
                </c:pt>
                <c:pt idx="26" formatCode="0.0">
                  <c:v>9.2452113420766082</c:v>
                </c:pt>
                <c:pt idx="40" formatCode="0.0">
                  <c:v>9.6078534641620159</c:v>
                </c:pt>
                <c:pt idx="47" formatCode="0.0">
                  <c:v>9.2151972139619236</c:v>
                </c:pt>
                <c:pt idx="57" formatCode="0.0">
                  <c:v>9.5995748484673395</c:v>
                </c:pt>
                <c:pt idx="64" formatCode="0.0">
                  <c:v>9.5250855225631597</c:v>
                </c:pt>
                <c:pt idx="71" formatCode="0.0">
                  <c:v>9.5150782634773421</c:v>
                </c:pt>
                <c:pt idx="80" formatCode="0.0">
                  <c:v>9.5583262070565009</c:v>
                </c:pt>
                <c:pt idx="87" formatCode="0.0">
                  <c:v>9.3051386174858717</c:v>
                </c:pt>
                <c:pt idx="94" formatCode="0.0">
                  <c:v>9.3884853007688847</c:v>
                </c:pt>
                <c:pt idx="99" formatCode="0.0">
                  <c:v>9.373775385639771</c:v>
                </c:pt>
                <c:pt idx="104" formatCode="0.0">
                  <c:v>0</c:v>
                </c:pt>
                <c:pt idx="115" formatCode="0.0">
                  <c:v>9.2890604966472647</c:v>
                </c:pt>
                <c:pt idx="117" formatCode="0.0">
                  <c:v>9.327136041203806</c:v>
                </c:pt>
                <c:pt idx="123" formatCode="0.0">
                  <c:v>9.3807910676047737</c:v>
                </c:pt>
                <c:pt idx="130" formatCode="0.0">
                  <c:v>9.3333804349075145</c:v>
                </c:pt>
                <c:pt idx="139" formatCode="0.0">
                  <c:v>9.3745438199962265</c:v>
                </c:pt>
                <c:pt idx="147" formatCode="0.0">
                  <c:v>9.3318393233302004</c:v>
                </c:pt>
                <c:pt idx="154" formatCode="0.0">
                  <c:v>9.3345215183106127</c:v>
                </c:pt>
                <c:pt idx="160" formatCode="0.0">
                  <c:v>9.3697498648144055</c:v>
                </c:pt>
                <c:pt idx="166" formatCode="0.0">
                  <c:v>9.2631849480518689</c:v>
                </c:pt>
                <c:pt idx="172" formatCode="0.0">
                  <c:v>9.5643586525868152</c:v>
                </c:pt>
                <c:pt idx="178" formatCode="0.0">
                  <c:v>9.4211515040798819</c:v>
                </c:pt>
                <c:pt idx="188" formatCode="0.0">
                  <c:v>9.5786350869114685</c:v>
                </c:pt>
                <c:pt idx="194" formatCode="0.0">
                  <c:v>9.5678918446177388</c:v>
                </c:pt>
                <c:pt idx="199" formatCode="0.0">
                  <c:v>9.5597319394429547</c:v>
                </c:pt>
                <c:pt idx="205" formatCode="0.0">
                  <c:v>9.5617532169117663</c:v>
                </c:pt>
                <c:pt idx="210" formatCode="0.0">
                  <c:v>9.566091810119989</c:v>
                </c:pt>
                <c:pt idx="216" formatCode="0.0">
                  <c:v>9.5534392952891807</c:v>
                </c:pt>
              </c:numCache>
            </c:numRef>
          </c:yVal>
          <c:smooth val="0"/>
        </c:ser>
        <c:ser>
          <c:idx val="0"/>
          <c:order val="1"/>
          <c:tx>
            <c:v>central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'Rain Event Feb 2015 (3)'!$AF$51:$AF$175</c:f>
              <c:numCache>
                <c:formatCode>0.00</c:formatCode>
                <c:ptCount val="125"/>
                <c:pt idx="0">
                  <c:v>43</c:v>
                </c:pt>
                <c:pt idx="1">
                  <c:v>43</c:v>
                </c:pt>
                <c:pt idx="2">
                  <c:v>43</c:v>
                </c:pt>
                <c:pt idx="3">
                  <c:v>43</c:v>
                </c:pt>
                <c:pt idx="4">
                  <c:v>43</c:v>
                </c:pt>
                <c:pt idx="5">
                  <c:v>43</c:v>
                </c:pt>
                <c:pt idx="6">
                  <c:v>43</c:v>
                </c:pt>
                <c:pt idx="7">
                  <c:v>44</c:v>
                </c:pt>
                <c:pt idx="8">
                  <c:v>44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44</c:v>
                </c:pt>
                <c:pt idx="16">
                  <c:v>44</c:v>
                </c:pt>
                <c:pt idx="17">
                  <c:v>44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45</c:v>
                </c:pt>
                <c:pt idx="22">
                  <c:v>45</c:v>
                </c:pt>
                <c:pt idx="23">
                  <c:v>45</c:v>
                </c:pt>
                <c:pt idx="24">
                  <c:v>46</c:v>
                </c:pt>
                <c:pt idx="25">
                  <c:v>46</c:v>
                </c:pt>
                <c:pt idx="26">
                  <c:v>46</c:v>
                </c:pt>
                <c:pt idx="27">
                  <c:v>46</c:v>
                </c:pt>
                <c:pt idx="28">
                  <c:v>46</c:v>
                </c:pt>
                <c:pt idx="29">
                  <c:v>46</c:v>
                </c:pt>
                <c:pt idx="30">
                  <c:v>47</c:v>
                </c:pt>
                <c:pt idx="31">
                  <c:v>47</c:v>
                </c:pt>
                <c:pt idx="32">
                  <c:v>47</c:v>
                </c:pt>
                <c:pt idx="33">
                  <c:v>47</c:v>
                </c:pt>
                <c:pt idx="34">
                  <c:v>47</c:v>
                </c:pt>
                <c:pt idx="35">
                  <c:v>47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48</c:v>
                </c:pt>
                <c:pt idx="41">
                  <c:v>48</c:v>
                </c:pt>
                <c:pt idx="42">
                  <c:v>49</c:v>
                </c:pt>
                <c:pt idx="43">
                  <c:v>49</c:v>
                </c:pt>
                <c:pt idx="44">
                  <c:v>49</c:v>
                </c:pt>
                <c:pt idx="45">
                  <c:v>49</c:v>
                </c:pt>
                <c:pt idx="46">
                  <c:v>49</c:v>
                </c:pt>
                <c:pt idx="47">
                  <c:v>49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50</c:v>
                </c:pt>
                <c:pt idx="52">
                  <c:v>50</c:v>
                </c:pt>
                <c:pt idx="53">
                  <c:v>50</c:v>
                </c:pt>
                <c:pt idx="54">
                  <c:v>51</c:v>
                </c:pt>
                <c:pt idx="55">
                  <c:v>51</c:v>
                </c:pt>
                <c:pt idx="56">
                  <c:v>51</c:v>
                </c:pt>
                <c:pt idx="57">
                  <c:v>51</c:v>
                </c:pt>
                <c:pt idx="58">
                  <c:v>51</c:v>
                </c:pt>
                <c:pt idx="59">
                  <c:v>51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52</c:v>
                </c:pt>
                <c:pt idx="65">
                  <c:v>52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53</c:v>
                </c:pt>
                <c:pt idx="72">
                  <c:v>54</c:v>
                </c:pt>
                <c:pt idx="73">
                  <c:v>54</c:v>
                </c:pt>
                <c:pt idx="74">
                  <c:v>54</c:v>
                </c:pt>
                <c:pt idx="75">
                  <c:v>54</c:v>
                </c:pt>
                <c:pt idx="76">
                  <c:v>54</c:v>
                </c:pt>
                <c:pt idx="77">
                  <c:v>54</c:v>
                </c:pt>
                <c:pt idx="78">
                  <c:v>55</c:v>
                </c:pt>
                <c:pt idx="79">
                  <c:v>55</c:v>
                </c:pt>
                <c:pt idx="80">
                  <c:v>55</c:v>
                </c:pt>
                <c:pt idx="81">
                  <c:v>55</c:v>
                </c:pt>
                <c:pt idx="82">
                  <c:v>55</c:v>
                </c:pt>
                <c:pt idx="83">
                  <c:v>55</c:v>
                </c:pt>
                <c:pt idx="84">
                  <c:v>56</c:v>
                </c:pt>
                <c:pt idx="85">
                  <c:v>56</c:v>
                </c:pt>
                <c:pt idx="86">
                  <c:v>56</c:v>
                </c:pt>
                <c:pt idx="87">
                  <c:v>56</c:v>
                </c:pt>
                <c:pt idx="88">
                  <c:v>56</c:v>
                </c:pt>
                <c:pt idx="89">
                  <c:v>56</c:v>
                </c:pt>
                <c:pt idx="90">
                  <c:v>57</c:v>
                </c:pt>
                <c:pt idx="91">
                  <c:v>57</c:v>
                </c:pt>
                <c:pt idx="92">
                  <c:v>57</c:v>
                </c:pt>
                <c:pt idx="93">
                  <c:v>57</c:v>
                </c:pt>
                <c:pt idx="94">
                  <c:v>57</c:v>
                </c:pt>
                <c:pt idx="95">
                  <c:v>57</c:v>
                </c:pt>
                <c:pt idx="96">
                  <c:v>58</c:v>
                </c:pt>
                <c:pt idx="97">
                  <c:v>58</c:v>
                </c:pt>
                <c:pt idx="98">
                  <c:v>58</c:v>
                </c:pt>
                <c:pt idx="99">
                  <c:v>58</c:v>
                </c:pt>
                <c:pt idx="100">
                  <c:v>58</c:v>
                </c:pt>
                <c:pt idx="101">
                  <c:v>58</c:v>
                </c:pt>
                <c:pt idx="102">
                  <c:v>59</c:v>
                </c:pt>
                <c:pt idx="103">
                  <c:v>59</c:v>
                </c:pt>
                <c:pt idx="104">
                  <c:v>59</c:v>
                </c:pt>
                <c:pt idx="105">
                  <c:v>59</c:v>
                </c:pt>
                <c:pt idx="106">
                  <c:v>59</c:v>
                </c:pt>
                <c:pt idx="107">
                  <c:v>59</c:v>
                </c:pt>
                <c:pt idx="108">
                  <c:v>60</c:v>
                </c:pt>
                <c:pt idx="109">
                  <c:v>60</c:v>
                </c:pt>
                <c:pt idx="110">
                  <c:v>60</c:v>
                </c:pt>
                <c:pt idx="111">
                  <c:v>60</c:v>
                </c:pt>
                <c:pt idx="112">
                  <c:v>60</c:v>
                </c:pt>
                <c:pt idx="113">
                  <c:v>60</c:v>
                </c:pt>
                <c:pt idx="114">
                  <c:v>61</c:v>
                </c:pt>
                <c:pt idx="115">
                  <c:v>61</c:v>
                </c:pt>
                <c:pt idx="116">
                  <c:v>61</c:v>
                </c:pt>
                <c:pt idx="117">
                  <c:v>61</c:v>
                </c:pt>
                <c:pt idx="118">
                  <c:v>61</c:v>
                </c:pt>
                <c:pt idx="119">
                  <c:v>61</c:v>
                </c:pt>
                <c:pt idx="120">
                  <c:v>62</c:v>
                </c:pt>
                <c:pt idx="121">
                  <c:v>62</c:v>
                </c:pt>
                <c:pt idx="122">
                  <c:v>62</c:v>
                </c:pt>
                <c:pt idx="123">
                  <c:v>64</c:v>
                </c:pt>
                <c:pt idx="124">
                  <c:v>66</c:v>
                </c:pt>
              </c:numCache>
            </c:numRef>
          </c:xVal>
          <c:yVal>
            <c:numRef>
              <c:f>'Rain Event Feb 2015 (3)'!$G$51:$G$175</c:f>
              <c:numCache>
                <c:formatCode>0.00</c:formatCode>
                <c:ptCount val="125"/>
                <c:pt idx="0">
                  <c:v>7.3199999999999985</c:v>
                </c:pt>
                <c:pt idx="1">
                  <c:v>7.54</c:v>
                </c:pt>
                <c:pt idx="2">
                  <c:v>7.46</c:v>
                </c:pt>
                <c:pt idx="3">
                  <c:v>7.25</c:v>
                </c:pt>
                <c:pt idx="4">
                  <c:v>7.33</c:v>
                </c:pt>
                <c:pt idx="5">
                  <c:v>7.52</c:v>
                </c:pt>
                <c:pt idx="6">
                  <c:v>7.45</c:v>
                </c:pt>
                <c:pt idx="7">
                  <c:v>7.3599999999999985</c:v>
                </c:pt>
                <c:pt idx="8">
                  <c:v>7.44</c:v>
                </c:pt>
                <c:pt idx="9">
                  <c:v>7.5</c:v>
                </c:pt>
                <c:pt idx="10">
                  <c:v>7.38</c:v>
                </c:pt>
                <c:pt idx="11">
                  <c:v>7.51</c:v>
                </c:pt>
                <c:pt idx="12">
                  <c:v>8.49</c:v>
                </c:pt>
                <c:pt idx="13">
                  <c:v>8.7299999999999986</c:v>
                </c:pt>
                <c:pt idx="14">
                  <c:v>8.75</c:v>
                </c:pt>
                <c:pt idx="15">
                  <c:v>8.76</c:v>
                </c:pt>
                <c:pt idx="16">
                  <c:v>8.7299999999999986</c:v>
                </c:pt>
                <c:pt idx="17">
                  <c:v>8.7399999999999984</c:v>
                </c:pt>
                <c:pt idx="18">
                  <c:v>8.8000000000000007</c:v>
                </c:pt>
                <c:pt idx="19">
                  <c:v>8.77</c:v>
                </c:pt>
                <c:pt idx="20">
                  <c:v>8.82</c:v>
                </c:pt>
                <c:pt idx="21">
                  <c:v>8.84</c:v>
                </c:pt>
                <c:pt idx="22">
                  <c:v>8.9</c:v>
                </c:pt>
                <c:pt idx="23">
                  <c:v>8.98</c:v>
                </c:pt>
                <c:pt idx="24">
                  <c:v>9.0500000000000007</c:v>
                </c:pt>
                <c:pt idx="25">
                  <c:v>9.6</c:v>
                </c:pt>
                <c:pt idx="26">
                  <c:v>9.0500000000000007</c:v>
                </c:pt>
                <c:pt idx="27">
                  <c:v>9</c:v>
                </c:pt>
                <c:pt idx="28">
                  <c:v>9</c:v>
                </c:pt>
                <c:pt idx="29">
                  <c:v>9.01</c:v>
                </c:pt>
                <c:pt idx="30">
                  <c:v>9.02</c:v>
                </c:pt>
                <c:pt idx="31">
                  <c:v>9.02</c:v>
                </c:pt>
                <c:pt idx="32">
                  <c:v>9</c:v>
                </c:pt>
                <c:pt idx="33">
                  <c:v>8.8800000000000008</c:v>
                </c:pt>
                <c:pt idx="34">
                  <c:v>8.89</c:v>
                </c:pt>
                <c:pt idx="35">
                  <c:v>8.9</c:v>
                </c:pt>
                <c:pt idx="36">
                  <c:v>8.8800000000000008</c:v>
                </c:pt>
                <c:pt idx="37">
                  <c:v>8.91</c:v>
                </c:pt>
                <c:pt idx="38">
                  <c:v>8.89</c:v>
                </c:pt>
                <c:pt idx="39">
                  <c:v>8.9</c:v>
                </c:pt>
                <c:pt idx="40">
                  <c:v>8.8600000000000048</c:v>
                </c:pt>
                <c:pt idx="41">
                  <c:v>8.8500000000000068</c:v>
                </c:pt>
                <c:pt idx="42">
                  <c:v>8.77</c:v>
                </c:pt>
                <c:pt idx="43">
                  <c:v>8.7900000000000009</c:v>
                </c:pt>
                <c:pt idx="44">
                  <c:v>8.77</c:v>
                </c:pt>
                <c:pt idx="45">
                  <c:v>8.81</c:v>
                </c:pt>
                <c:pt idx="46">
                  <c:v>8.75</c:v>
                </c:pt>
                <c:pt idx="47">
                  <c:v>8.8700000000000028</c:v>
                </c:pt>
                <c:pt idx="48">
                  <c:v>8.89</c:v>
                </c:pt>
                <c:pt idx="49">
                  <c:v>8.8800000000000008</c:v>
                </c:pt>
                <c:pt idx="50">
                  <c:v>8.8800000000000008</c:v>
                </c:pt>
                <c:pt idx="51">
                  <c:v>8.8800000000000008</c:v>
                </c:pt>
                <c:pt idx="52">
                  <c:v>8.83</c:v>
                </c:pt>
                <c:pt idx="53">
                  <c:v>8.8700000000000028</c:v>
                </c:pt>
                <c:pt idx="54">
                  <c:v>8.8800000000000008</c:v>
                </c:pt>
                <c:pt idx="55">
                  <c:v>8.8700000000000028</c:v>
                </c:pt>
                <c:pt idx="56">
                  <c:v>8.8700000000000028</c:v>
                </c:pt>
                <c:pt idx="57">
                  <c:v>8.8600000000000048</c:v>
                </c:pt>
                <c:pt idx="58">
                  <c:v>8.8000000000000007</c:v>
                </c:pt>
                <c:pt idx="59">
                  <c:v>8.81</c:v>
                </c:pt>
                <c:pt idx="60">
                  <c:v>8.82</c:v>
                </c:pt>
                <c:pt idx="61">
                  <c:v>8.82</c:v>
                </c:pt>
                <c:pt idx="62">
                  <c:v>8.83</c:v>
                </c:pt>
                <c:pt idx="63">
                  <c:v>8.75</c:v>
                </c:pt>
                <c:pt idx="64">
                  <c:v>8.7900000000000009</c:v>
                </c:pt>
                <c:pt idx="65">
                  <c:v>8.2000000000000011</c:v>
                </c:pt>
                <c:pt idx="66">
                  <c:v>8.8500000000000068</c:v>
                </c:pt>
                <c:pt idx="67">
                  <c:v>8.8500000000000068</c:v>
                </c:pt>
                <c:pt idx="68">
                  <c:v>8.8700000000000028</c:v>
                </c:pt>
                <c:pt idx="69">
                  <c:v>8.8500000000000068</c:v>
                </c:pt>
                <c:pt idx="70">
                  <c:v>8.84</c:v>
                </c:pt>
                <c:pt idx="71">
                  <c:v>8.83</c:v>
                </c:pt>
                <c:pt idx="72">
                  <c:v>8.8600000000000048</c:v>
                </c:pt>
                <c:pt idx="73">
                  <c:v>8.8600000000000048</c:v>
                </c:pt>
                <c:pt idx="74">
                  <c:v>8.8600000000000048</c:v>
                </c:pt>
                <c:pt idx="75">
                  <c:v>8.8500000000000068</c:v>
                </c:pt>
                <c:pt idx="76">
                  <c:v>8.81</c:v>
                </c:pt>
                <c:pt idx="77">
                  <c:v>8.82</c:v>
                </c:pt>
                <c:pt idx="78">
                  <c:v>8.83</c:v>
                </c:pt>
                <c:pt idx="79">
                  <c:v>8.83</c:v>
                </c:pt>
                <c:pt idx="80">
                  <c:v>8.82</c:v>
                </c:pt>
                <c:pt idx="81">
                  <c:v>8.83</c:v>
                </c:pt>
                <c:pt idx="82">
                  <c:v>8.82</c:v>
                </c:pt>
                <c:pt idx="83">
                  <c:v>8.83</c:v>
                </c:pt>
                <c:pt idx="84">
                  <c:v>8.83</c:v>
                </c:pt>
                <c:pt idx="85">
                  <c:v>8.82</c:v>
                </c:pt>
                <c:pt idx="86">
                  <c:v>8.8500000000000068</c:v>
                </c:pt>
                <c:pt idx="87">
                  <c:v>8.8000000000000007</c:v>
                </c:pt>
                <c:pt idx="88">
                  <c:v>8.8700000000000028</c:v>
                </c:pt>
                <c:pt idx="89">
                  <c:v>8.8700000000000028</c:v>
                </c:pt>
                <c:pt idx="90">
                  <c:v>8.8700000000000028</c:v>
                </c:pt>
                <c:pt idx="91">
                  <c:v>8.8700000000000028</c:v>
                </c:pt>
                <c:pt idx="92">
                  <c:v>8.8700000000000028</c:v>
                </c:pt>
                <c:pt idx="93">
                  <c:v>8.9600000000000026</c:v>
                </c:pt>
                <c:pt idx="94">
                  <c:v>9.09</c:v>
                </c:pt>
                <c:pt idx="95">
                  <c:v>9.120000000000001</c:v>
                </c:pt>
                <c:pt idx="96">
                  <c:v>9.07</c:v>
                </c:pt>
                <c:pt idx="97">
                  <c:v>8.9600000000000026</c:v>
                </c:pt>
                <c:pt idx="98">
                  <c:v>9.02</c:v>
                </c:pt>
                <c:pt idx="99">
                  <c:v>9.0400000000000009</c:v>
                </c:pt>
                <c:pt idx="100">
                  <c:v>9.01</c:v>
                </c:pt>
                <c:pt idx="101">
                  <c:v>8.99</c:v>
                </c:pt>
                <c:pt idx="102">
                  <c:v>8.99</c:v>
                </c:pt>
                <c:pt idx="103">
                  <c:v>9</c:v>
                </c:pt>
                <c:pt idx="104">
                  <c:v>9.01</c:v>
                </c:pt>
                <c:pt idx="105">
                  <c:v>9</c:v>
                </c:pt>
                <c:pt idx="106">
                  <c:v>9</c:v>
                </c:pt>
                <c:pt idx="107">
                  <c:v>9.01</c:v>
                </c:pt>
                <c:pt idx="108">
                  <c:v>9.02</c:v>
                </c:pt>
                <c:pt idx="109">
                  <c:v>9.0300000000000011</c:v>
                </c:pt>
                <c:pt idx="110">
                  <c:v>9.02</c:v>
                </c:pt>
                <c:pt idx="111">
                  <c:v>8.92</c:v>
                </c:pt>
                <c:pt idx="112">
                  <c:v>8.89</c:v>
                </c:pt>
                <c:pt idx="113">
                  <c:v>8.91</c:v>
                </c:pt>
                <c:pt idx="114">
                  <c:v>8.94</c:v>
                </c:pt>
                <c:pt idx="115">
                  <c:v>8.9600000000000026</c:v>
                </c:pt>
                <c:pt idx="116">
                  <c:v>8.9500000000000028</c:v>
                </c:pt>
                <c:pt idx="117">
                  <c:v>8.92</c:v>
                </c:pt>
                <c:pt idx="118">
                  <c:v>8.92</c:v>
                </c:pt>
                <c:pt idx="119">
                  <c:v>8.93</c:v>
                </c:pt>
                <c:pt idx="120">
                  <c:v>8.93</c:v>
                </c:pt>
                <c:pt idx="121">
                  <c:v>8.92</c:v>
                </c:pt>
                <c:pt idx="122">
                  <c:v>8.93</c:v>
                </c:pt>
                <c:pt idx="123">
                  <c:v>8.9600000000000026</c:v>
                </c:pt>
                <c:pt idx="124">
                  <c:v>8.82</c:v>
                </c:pt>
              </c:numCache>
            </c:numRef>
          </c:yVal>
          <c:smooth val="0"/>
        </c:ser>
        <c:ser>
          <c:idx val="2"/>
          <c:order val="2"/>
          <c:tx>
            <c:v>west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'Rain Event Feb 2015 (3)'!$AF$176:$AF$328</c:f>
              <c:numCache>
                <c:formatCode>General</c:formatCode>
                <c:ptCount val="153"/>
                <c:pt idx="2" formatCode="0.00">
                  <c:v>43</c:v>
                </c:pt>
                <c:pt idx="3" formatCode="0.00">
                  <c:v>43</c:v>
                </c:pt>
                <c:pt idx="4" formatCode="0.00">
                  <c:v>43</c:v>
                </c:pt>
                <c:pt idx="5" formatCode="0.00">
                  <c:v>43</c:v>
                </c:pt>
                <c:pt idx="6" formatCode="0.00">
                  <c:v>43</c:v>
                </c:pt>
                <c:pt idx="7" formatCode="0.00">
                  <c:v>43</c:v>
                </c:pt>
                <c:pt idx="8" formatCode="0.00">
                  <c:v>43</c:v>
                </c:pt>
                <c:pt idx="9" formatCode="0.00">
                  <c:v>44</c:v>
                </c:pt>
                <c:pt idx="10" formatCode="0.00">
                  <c:v>44</c:v>
                </c:pt>
                <c:pt idx="11" formatCode="0.00">
                  <c:v>44</c:v>
                </c:pt>
                <c:pt idx="12" formatCode="0.00">
                  <c:v>44</c:v>
                </c:pt>
                <c:pt idx="13" formatCode="0.00">
                  <c:v>44</c:v>
                </c:pt>
                <c:pt idx="14" formatCode="0.00">
                  <c:v>44</c:v>
                </c:pt>
                <c:pt idx="15" formatCode="0.00">
                  <c:v>45</c:v>
                </c:pt>
                <c:pt idx="16" formatCode="0.00">
                  <c:v>45</c:v>
                </c:pt>
                <c:pt idx="17" formatCode="0.00">
                  <c:v>45</c:v>
                </c:pt>
                <c:pt idx="18" formatCode="0.00">
                  <c:v>45</c:v>
                </c:pt>
                <c:pt idx="19" formatCode="0.00">
                  <c:v>45</c:v>
                </c:pt>
                <c:pt idx="20" formatCode="0.00">
                  <c:v>45</c:v>
                </c:pt>
                <c:pt idx="21" formatCode="0.00">
                  <c:v>46</c:v>
                </c:pt>
                <c:pt idx="22" formatCode="0.00">
                  <c:v>46</c:v>
                </c:pt>
                <c:pt idx="23" formatCode="0.00">
                  <c:v>46</c:v>
                </c:pt>
                <c:pt idx="24" formatCode="0.00">
                  <c:v>46</c:v>
                </c:pt>
                <c:pt idx="25" formatCode="0.00">
                  <c:v>46</c:v>
                </c:pt>
                <c:pt idx="26" formatCode="0.00">
                  <c:v>46</c:v>
                </c:pt>
                <c:pt idx="27" formatCode="0.00">
                  <c:v>47</c:v>
                </c:pt>
                <c:pt idx="28" formatCode="0.00">
                  <c:v>47</c:v>
                </c:pt>
                <c:pt idx="29" formatCode="0.00">
                  <c:v>47</c:v>
                </c:pt>
                <c:pt idx="30" formatCode="0.00">
                  <c:v>47</c:v>
                </c:pt>
                <c:pt idx="31" formatCode="0.00">
                  <c:v>47</c:v>
                </c:pt>
                <c:pt idx="32" formatCode="0.00">
                  <c:v>47</c:v>
                </c:pt>
                <c:pt idx="33" formatCode="0.00">
                  <c:v>48</c:v>
                </c:pt>
                <c:pt idx="34" formatCode="0.00">
                  <c:v>48</c:v>
                </c:pt>
                <c:pt idx="35" formatCode="0.00">
                  <c:v>48</c:v>
                </c:pt>
                <c:pt idx="36" formatCode="0.00">
                  <c:v>48</c:v>
                </c:pt>
                <c:pt idx="37" formatCode="0.00">
                  <c:v>48</c:v>
                </c:pt>
                <c:pt idx="38" formatCode="0.00">
                  <c:v>48</c:v>
                </c:pt>
                <c:pt idx="39" formatCode="0.00">
                  <c:v>49</c:v>
                </c:pt>
                <c:pt idx="40" formatCode="0.00">
                  <c:v>49</c:v>
                </c:pt>
                <c:pt idx="41" formatCode="0.00">
                  <c:v>49</c:v>
                </c:pt>
                <c:pt idx="42" formatCode="0.00">
                  <c:v>49</c:v>
                </c:pt>
                <c:pt idx="43" formatCode="0.00">
                  <c:v>49</c:v>
                </c:pt>
                <c:pt idx="44" formatCode="0.00">
                  <c:v>49</c:v>
                </c:pt>
                <c:pt idx="45" formatCode="0.00">
                  <c:v>50</c:v>
                </c:pt>
                <c:pt idx="46" formatCode="0.00">
                  <c:v>50</c:v>
                </c:pt>
                <c:pt idx="47" formatCode="0.00">
                  <c:v>50</c:v>
                </c:pt>
                <c:pt idx="48" formatCode="0.00">
                  <c:v>50</c:v>
                </c:pt>
                <c:pt idx="49" formatCode="0.00">
                  <c:v>50</c:v>
                </c:pt>
                <c:pt idx="50" formatCode="0.00">
                  <c:v>50</c:v>
                </c:pt>
                <c:pt idx="51" formatCode="0.00">
                  <c:v>51</c:v>
                </c:pt>
                <c:pt idx="52" formatCode="0.00">
                  <c:v>51</c:v>
                </c:pt>
                <c:pt idx="53" formatCode="0.00">
                  <c:v>51</c:v>
                </c:pt>
                <c:pt idx="54" formatCode="0.00">
                  <c:v>51</c:v>
                </c:pt>
                <c:pt idx="55" formatCode="0.00">
                  <c:v>51</c:v>
                </c:pt>
                <c:pt idx="56" formatCode="0.00">
                  <c:v>51</c:v>
                </c:pt>
                <c:pt idx="57" formatCode="0.00">
                  <c:v>52</c:v>
                </c:pt>
                <c:pt idx="58" formatCode="0.00">
                  <c:v>52</c:v>
                </c:pt>
                <c:pt idx="59" formatCode="0.00">
                  <c:v>52</c:v>
                </c:pt>
                <c:pt idx="60" formatCode="0.00">
                  <c:v>52</c:v>
                </c:pt>
                <c:pt idx="61" formatCode="0.00">
                  <c:v>53</c:v>
                </c:pt>
                <c:pt idx="62" formatCode="0.00">
                  <c:v>53</c:v>
                </c:pt>
                <c:pt idx="63" formatCode="0.00">
                  <c:v>53</c:v>
                </c:pt>
                <c:pt idx="64" formatCode="0.00">
                  <c:v>53</c:v>
                </c:pt>
                <c:pt idx="65" formatCode="0.00">
                  <c:v>54</c:v>
                </c:pt>
                <c:pt idx="66" formatCode="0.00">
                  <c:v>54</c:v>
                </c:pt>
                <c:pt idx="67" formatCode="0.00">
                  <c:v>54</c:v>
                </c:pt>
                <c:pt idx="68" formatCode="0.00">
                  <c:v>54</c:v>
                </c:pt>
                <c:pt idx="69" formatCode="0.00">
                  <c:v>54</c:v>
                </c:pt>
                <c:pt idx="70" formatCode="0.00">
                  <c:v>54</c:v>
                </c:pt>
                <c:pt idx="71" formatCode="0.00">
                  <c:v>55</c:v>
                </c:pt>
                <c:pt idx="72" formatCode="0.00">
                  <c:v>55</c:v>
                </c:pt>
                <c:pt idx="73" formatCode="0.00">
                  <c:v>55</c:v>
                </c:pt>
                <c:pt idx="74" formatCode="0.00">
                  <c:v>55</c:v>
                </c:pt>
                <c:pt idx="75" formatCode="0.00">
                  <c:v>55</c:v>
                </c:pt>
                <c:pt idx="76" formatCode="0.00">
                  <c:v>55</c:v>
                </c:pt>
                <c:pt idx="77" formatCode="0.00">
                  <c:v>56</c:v>
                </c:pt>
                <c:pt idx="78" formatCode="0.00">
                  <c:v>56</c:v>
                </c:pt>
                <c:pt idx="79" formatCode="0.00">
                  <c:v>56</c:v>
                </c:pt>
                <c:pt idx="80" formatCode="0.00">
                  <c:v>56</c:v>
                </c:pt>
                <c:pt idx="81" formatCode="0.00">
                  <c:v>56</c:v>
                </c:pt>
                <c:pt idx="82" formatCode="0.00">
                  <c:v>56</c:v>
                </c:pt>
                <c:pt idx="83" formatCode="0.00">
                  <c:v>57</c:v>
                </c:pt>
                <c:pt idx="84" formatCode="0.00">
                  <c:v>57</c:v>
                </c:pt>
                <c:pt idx="85" formatCode="0.00">
                  <c:v>57</c:v>
                </c:pt>
                <c:pt idx="86" formatCode="0.00">
                  <c:v>57</c:v>
                </c:pt>
                <c:pt idx="87" formatCode="0.00">
                  <c:v>57</c:v>
                </c:pt>
                <c:pt idx="88" formatCode="0.00">
                  <c:v>57</c:v>
                </c:pt>
                <c:pt idx="89" formatCode="0.00">
                  <c:v>58</c:v>
                </c:pt>
                <c:pt idx="90" formatCode="0.00">
                  <c:v>58</c:v>
                </c:pt>
                <c:pt idx="91" formatCode="0.00">
                  <c:v>58</c:v>
                </c:pt>
                <c:pt idx="92" formatCode="0.00">
                  <c:v>58</c:v>
                </c:pt>
                <c:pt idx="93" formatCode="0.00">
                  <c:v>58</c:v>
                </c:pt>
                <c:pt idx="94" formatCode="0.00">
                  <c:v>58</c:v>
                </c:pt>
                <c:pt idx="95" formatCode="0.00">
                  <c:v>59</c:v>
                </c:pt>
                <c:pt idx="96" formatCode="0.00">
                  <c:v>59</c:v>
                </c:pt>
                <c:pt idx="97" formatCode="0.00">
                  <c:v>59</c:v>
                </c:pt>
                <c:pt idx="98" formatCode="0.00">
                  <c:v>59</c:v>
                </c:pt>
                <c:pt idx="99" formatCode="0.00">
                  <c:v>59</c:v>
                </c:pt>
                <c:pt idx="100" formatCode="0.00">
                  <c:v>59</c:v>
                </c:pt>
                <c:pt idx="101" formatCode="0.00">
                  <c:v>60</c:v>
                </c:pt>
                <c:pt idx="102" formatCode="0.00">
                  <c:v>60</c:v>
                </c:pt>
                <c:pt idx="103" formatCode="0.00">
                  <c:v>60</c:v>
                </c:pt>
                <c:pt idx="104" formatCode="0.00">
                  <c:v>60</c:v>
                </c:pt>
                <c:pt idx="105" formatCode="0.00">
                  <c:v>60</c:v>
                </c:pt>
                <c:pt idx="106" formatCode="0.00">
                  <c:v>60</c:v>
                </c:pt>
                <c:pt idx="107" formatCode="0.00">
                  <c:v>61</c:v>
                </c:pt>
                <c:pt idx="108" formatCode="0.00">
                  <c:v>61</c:v>
                </c:pt>
                <c:pt idx="109" formatCode="0.00">
                  <c:v>61</c:v>
                </c:pt>
                <c:pt idx="110" formatCode="0.00">
                  <c:v>61</c:v>
                </c:pt>
                <c:pt idx="111" formatCode="0.00">
                  <c:v>61</c:v>
                </c:pt>
                <c:pt idx="112" formatCode="0.00">
                  <c:v>61</c:v>
                </c:pt>
                <c:pt idx="113" formatCode="0.00">
                  <c:v>62</c:v>
                </c:pt>
                <c:pt idx="114" formatCode="0.00">
                  <c:v>62</c:v>
                </c:pt>
                <c:pt idx="115" formatCode="0.00">
                  <c:v>62</c:v>
                </c:pt>
                <c:pt idx="116" formatCode="0.00">
                  <c:v>62</c:v>
                </c:pt>
                <c:pt idx="117" formatCode="0.00">
                  <c:v>62</c:v>
                </c:pt>
                <c:pt idx="118" formatCode="0.00">
                  <c:v>62</c:v>
                </c:pt>
                <c:pt idx="119" formatCode="0.00">
                  <c:v>63</c:v>
                </c:pt>
                <c:pt idx="120" formatCode="0.00">
                  <c:v>63</c:v>
                </c:pt>
                <c:pt idx="121" formatCode="0.00">
                  <c:v>63</c:v>
                </c:pt>
                <c:pt idx="122" formatCode="0.00">
                  <c:v>63</c:v>
                </c:pt>
                <c:pt idx="123" formatCode="0.00">
                  <c:v>63</c:v>
                </c:pt>
                <c:pt idx="124" formatCode="0.00">
                  <c:v>63</c:v>
                </c:pt>
                <c:pt idx="125" formatCode="0.00">
                  <c:v>64</c:v>
                </c:pt>
                <c:pt idx="126" formatCode="0.00">
                  <c:v>64</c:v>
                </c:pt>
                <c:pt idx="127" formatCode="0.00">
                  <c:v>64</c:v>
                </c:pt>
                <c:pt idx="128" formatCode="0.00">
                  <c:v>64</c:v>
                </c:pt>
                <c:pt idx="129" formatCode="0.00">
                  <c:v>64</c:v>
                </c:pt>
                <c:pt idx="130" formatCode="0.00">
                  <c:v>64</c:v>
                </c:pt>
                <c:pt idx="131" formatCode="0.00">
                  <c:v>65</c:v>
                </c:pt>
                <c:pt idx="132" formatCode="0.00">
                  <c:v>65</c:v>
                </c:pt>
                <c:pt idx="133" formatCode="0.00">
                  <c:v>65</c:v>
                </c:pt>
                <c:pt idx="134" formatCode="0.00">
                  <c:v>65</c:v>
                </c:pt>
                <c:pt idx="135" formatCode="0.00">
                  <c:v>65</c:v>
                </c:pt>
                <c:pt idx="136" formatCode="0.00">
                  <c:v>65</c:v>
                </c:pt>
                <c:pt idx="137" formatCode="0.00">
                  <c:v>66</c:v>
                </c:pt>
                <c:pt idx="138" formatCode="0.00">
                  <c:v>66</c:v>
                </c:pt>
                <c:pt idx="139" formatCode="0.00">
                  <c:v>66</c:v>
                </c:pt>
                <c:pt idx="140" formatCode="0.00">
                  <c:v>66</c:v>
                </c:pt>
                <c:pt idx="141" formatCode="0.00">
                  <c:v>66</c:v>
                </c:pt>
                <c:pt idx="142" formatCode="0.00">
                  <c:v>66</c:v>
                </c:pt>
                <c:pt idx="143" formatCode="0.00">
                  <c:v>67</c:v>
                </c:pt>
                <c:pt idx="144" formatCode="0.00">
                  <c:v>67</c:v>
                </c:pt>
                <c:pt idx="145" formatCode="0.00">
                  <c:v>67</c:v>
                </c:pt>
                <c:pt idx="146" formatCode="0.00">
                  <c:v>68</c:v>
                </c:pt>
                <c:pt idx="147" formatCode="0.00">
                  <c:v>69</c:v>
                </c:pt>
                <c:pt idx="148" formatCode="0.00">
                  <c:v>70</c:v>
                </c:pt>
                <c:pt idx="149" formatCode="0.00">
                  <c:v>71</c:v>
                </c:pt>
                <c:pt idx="150" formatCode="0.00">
                  <c:v>72</c:v>
                </c:pt>
                <c:pt idx="151" formatCode="0.00">
                  <c:v>73</c:v>
                </c:pt>
                <c:pt idx="152" formatCode="0.00">
                  <c:v>74</c:v>
                </c:pt>
              </c:numCache>
            </c:numRef>
          </c:xVal>
          <c:yVal>
            <c:numRef>
              <c:f>'Rain Event Feb 2015 (3)'!$G$176:$G$328</c:f>
              <c:numCache>
                <c:formatCode>General</c:formatCode>
                <c:ptCount val="153"/>
                <c:pt idx="2" formatCode="0.00">
                  <c:v>8.5300000000000011</c:v>
                </c:pt>
                <c:pt idx="3" formatCode="0.00">
                  <c:v>7.33</c:v>
                </c:pt>
                <c:pt idx="4" formatCode="0.00">
                  <c:v>7.35</c:v>
                </c:pt>
                <c:pt idx="5" formatCode="0.00">
                  <c:v>7.42</c:v>
                </c:pt>
                <c:pt idx="6" formatCode="0.00">
                  <c:v>7.64</c:v>
                </c:pt>
                <c:pt idx="7" formatCode="0.00">
                  <c:v>7.6099999999999985</c:v>
                </c:pt>
                <c:pt idx="8" formatCode="0.00">
                  <c:v>7.48</c:v>
                </c:pt>
                <c:pt idx="9" formatCode="0.00">
                  <c:v>8.44</c:v>
                </c:pt>
                <c:pt idx="10" formatCode="0.00">
                  <c:v>8.58</c:v>
                </c:pt>
                <c:pt idx="11" formatCode="0.00">
                  <c:v>8.94</c:v>
                </c:pt>
                <c:pt idx="12" formatCode="0.00">
                  <c:v>8.6</c:v>
                </c:pt>
                <c:pt idx="13" formatCode="0.00">
                  <c:v>8.7200000000000024</c:v>
                </c:pt>
                <c:pt idx="14" formatCode="0.00">
                  <c:v>8.81</c:v>
                </c:pt>
                <c:pt idx="15" formatCode="0.00">
                  <c:v>8.91</c:v>
                </c:pt>
                <c:pt idx="16" formatCode="0.00">
                  <c:v>8.9600000000000026</c:v>
                </c:pt>
                <c:pt idx="17" formatCode="0.00">
                  <c:v>8.93</c:v>
                </c:pt>
                <c:pt idx="18" formatCode="0.00">
                  <c:v>8.94</c:v>
                </c:pt>
                <c:pt idx="19" formatCode="0.00">
                  <c:v>8.91</c:v>
                </c:pt>
                <c:pt idx="20" formatCode="0.00">
                  <c:v>8.9600000000000026</c:v>
                </c:pt>
                <c:pt idx="21" formatCode="0.00">
                  <c:v>8.94</c:v>
                </c:pt>
                <c:pt idx="22" formatCode="0.00">
                  <c:v>8.9</c:v>
                </c:pt>
                <c:pt idx="23" formatCode="0.00">
                  <c:v>8.9600000000000026</c:v>
                </c:pt>
                <c:pt idx="24" formatCode="0.00">
                  <c:v>8.9700000000000006</c:v>
                </c:pt>
                <c:pt idx="25" formatCode="0.00">
                  <c:v>8.84</c:v>
                </c:pt>
                <c:pt idx="26" formatCode="0.00">
                  <c:v>8.91</c:v>
                </c:pt>
                <c:pt idx="27" formatCode="0.00">
                  <c:v>8.98</c:v>
                </c:pt>
                <c:pt idx="28" formatCode="0.00">
                  <c:v>8.89</c:v>
                </c:pt>
                <c:pt idx="29" formatCode="0.00">
                  <c:v>9</c:v>
                </c:pt>
                <c:pt idx="30" formatCode="0.00">
                  <c:v>9</c:v>
                </c:pt>
                <c:pt idx="31" formatCode="0.00">
                  <c:v>8.9500000000000028</c:v>
                </c:pt>
                <c:pt idx="32" formatCode="0.00">
                  <c:v>8.8600000000000048</c:v>
                </c:pt>
                <c:pt idx="33" formatCode="0.00">
                  <c:v>8.68</c:v>
                </c:pt>
                <c:pt idx="34" formatCode="0.00">
                  <c:v>8.76</c:v>
                </c:pt>
                <c:pt idx="35" formatCode="0.00">
                  <c:v>8.76</c:v>
                </c:pt>
                <c:pt idx="36" formatCode="0.00">
                  <c:v>8.7000000000000011</c:v>
                </c:pt>
                <c:pt idx="37" formatCode="0.00">
                  <c:v>8.7800000000000011</c:v>
                </c:pt>
                <c:pt idx="38" formatCode="0.00">
                  <c:v>8.76</c:v>
                </c:pt>
                <c:pt idx="39" formatCode="0.00">
                  <c:v>8.77</c:v>
                </c:pt>
                <c:pt idx="40" formatCode="0.00">
                  <c:v>9.0500000000000007</c:v>
                </c:pt>
                <c:pt idx="41" formatCode="0.00">
                  <c:v>8.99</c:v>
                </c:pt>
                <c:pt idx="42" formatCode="0.00">
                  <c:v>8.93</c:v>
                </c:pt>
                <c:pt idx="43" formatCode="0.00">
                  <c:v>8.98</c:v>
                </c:pt>
                <c:pt idx="44" formatCode="0.00">
                  <c:v>8.9700000000000006</c:v>
                </c:pt>
                <c:pt idx="45" formatCode="0.00">
                  <c:v>8.99</c:v>
                </c:pt>
                <c:pt idx="46" formatCode="0.00">
                  <c:v>8.9600000000000026</c:v>
                </c:pt>
                <c:pt idx="47" formatCode="0.00">
                  <c:v>9</c:v>
                </c:pt>
                <c:pt idx="48" formatCode="0.00">
                  <c:v>8.92</c:v>
                </c:pt>
                <c:pt idx="49" formatCode="0.00">
                  <c:v>8.94</c:v>
                </c:pt>
                <c:pt idx="50" formatCode="0.00">
                  <c:v>8.9600000000000026</c:v>
                </c:pt>
                <c:pt idx="51" formatCode="0.00">
                  <c:v>8.93</c:v>
                </c:pt>
                <c:pt idx="52" formatCode="0.00">
                  <c:v>8.9700000000000006</c:v>
                </c:pt>
                <c:pt idx="53" formatCode="0.00">
                  <c:v>8.9500000000000028</c:v>
                </c:pt>
                <c:pt idx="54" formatCode="0.00">
                  <c:v>9</c:v>
                </c:pt>
                <c:pt idx="55" formatCode="0.00">
                  <c:v>8.629999999999999</c:v>
                </c:pt>
                <c:pt idx="56" formatCode="0.00">
                  <c:v>8.620000000000001</c:v>
                </c:pt>
                <c:pt idx="57" formatCode="0.00">
                  <c:v>8.629999999999999</c:v>
                </c:pt>
                <c:pt idx="58" formatCode="0.00">
                  <c:v>8.6399999999999988</c:v>
                </c:pt>
                <c:pt idx="59" formatCode="0.00">
                  <c:v>8.59</c:v>
                </c:pt>
                <c:pt idx="60" formatCode="0.00">
                  <c:v>8.5400000000000009</c:v>
                </c:pt>
                <c:pt idx="61" formatCode="0.00">
                  <c:v>8.7900000000000009</c:v>
                </c:pt>
                <c:pt idx="62" formatCode="0.00">
                  <c:v>8.8800000000000008</c:v>
                </c:pt>
                <c:pt idx="63" formatCode="0.00">
                  <c:v>8.81</c:v>
                </c:pt>
                <c:pt idx="64" formatCode="0.00">
                  <c:v>8.81</c:v>
                </c:pt>
                <c:pt idx="65" formatCode="0.00">
                  <c:v>8.81</c:v>
                </c:pt>
                <c:pt idx="66" formatCode="0.00">
                  <c:v>8.82</c:v>
                </c:pt>
                <c:pt idx="67" formatCode="0.00">
                  <c:v>8.83</c:v>
                </c:pt>
                <c:pt idx="68" formatCode="0.00">
                  <c:v>8.83</c:v>
                </c:pt>
                <c:pt idx="69" formatCode="0.00">
                  <c:v>8.8500000000000068</c:v>
                </c:pt>
                <c:pt idx="70" formatCode="0.00">
                  <c:v>8.84</c:v>
                </c:pt>
                <c:pt idx="71" formatCode="0.00">
                  <c:v>8.84</c:v>
                </c:pt>
                <c:pt idx="72" formatCode="0.00">
                  <c:v>8.8500000000000068</c:v>
                </c:pt>
                <c:pt idx="73" formatCode="0.00">
                  <c:v>8.83</c:v>
                </c:pt>
                <c:pt idx="74" formatCode="0.00">
                  <c:v>8.84</c:v>
                </c:pt>
                <c:pt idx="75" formatCode="0.00">
                  <c:v>8.8500000000000068</c:v>
                </c:pt>
                <c:pt idx="76" formatCode="0.00">
                  <c:v>8.8500000000000068</c:v>
                </c:pt>
                <c:pt idx="77" formatCode="0.00">
                  <c:v>8.8500000000000068</c:v>
                </c:pt>
                <c:pt idx="78" formatCode="0.00">
                  <c:v>8.8500000000000068</c:v>
                </c:pt>
                <c:pt idx="79" formatCode="0.00">
                  <c:v>9.02</c:v>
                </c:pt>
                <c:pt idx="80" formatCode="0.00">
                  <c:v>9.129999999999999</c:v>
                </c:pt>
                <c:pt idx="81" formatCode="0.00">
                  <c:v>9.07</c:v>
                </c:pt>
                <c:pt idx="82" formatCode="0.00">
                  <c:v>8.9500000000000028</c:v>
                </c:pt>
                <c:pt idx="83" formatCode="0.00">
                  <c:v>9.0400000000000009</c:v>
                </c:pt>
                <c:pt idx="84" formatCode="0.00">
                  <c:v>9.0500000000000007</c:v>
                </c:pt>
                <c:pt idx="85" formatCode="0.00">
                  <c:v>9.0500000000000007</c:v>
                </c:pt>
                <c:pt idx="86" formatCode="0.00">
                  <c:v>9.0400000000000009</c:v>
                </c:pt>
                <c:pt idx="87" formatCode="0.00">
                  <c:v>9.0400000000000009</c:v>
                </c:pt>
                <c:pt idx="88" formatCode="0.00">
                  <c:v>9.0500000000000007</c:v>
                </c:pt>
                <c:pt idx="89" formatCode="0.00">
                  <c:v>9.0400000000000009</c:v>
                </c:pt>
                <c:pt idx="90" formatCode="0.00">
                  <c:v>9.0400000000000009</c:v>
                </c:pt>
                <c:pt idx="91" formatCode="0.00">
                  <c:v>9.0500000000000007</c:v>
                </c:pt>
                <c:pt idx="92" formatCode="0.00">
                  <c:v>9.06</c:v>
                </c:pt>
                <c:pt idx="93" formatCode="0.00">
                  <c:v>9.0500000000000007</c:v>
                </c:pt>
                <c:pt idx="94" formatCode="0.00">
                  <c:v>9.06</c:v>
                </c:pt>
                <c:pt idx="95" formatCode="0.00">
                  <c:v>9.0400000000000009</c:v>
                </c:pt>
                <c:pt idx="96" formatCode="0.00">
                  <c:v>9.0300000000000011</c:v>
                </c:pt>
                <c:pt idx="97" formatCode="0.00">
                  <c:v>9.0300000000000011</c:v>
                </c:pt>
                <c:pt idx="98" formatCode="0.00">
                  <c:v>9.0400000000000009</c:v>
                </c:pt>
                <c:pt idx="99" formatCode="0.00">
                  <c:v>9.0400000000000009</c:v>
                </c:pt>
                <c:pt idx="100" formatCode="0.00">
                  <c:v>9.0300000000000011</c:v>
                </c:pt>
                <c:pt idx="101" formatCode="0.00">
                  <c:v>9.02</c:v>
                </c:pt>
                <c:pt idx="102" formatCode="0.00">
                  <c:v>9.01</c:v>
                </c:pt>
                <c:pt idx="103" formatCode="0.00">
                  <c:v>9.01</c:v>
                </c:pt>
                <c:pt idx="104" formatCode="0.00">
                  <c:v>8.98</c:v>
                </c:pt>
                <c:pt idx="105" formatCode="0.00">
                  <c:v>8.9700000000000006</c:v>
                </c:pt>
                <c:pt idx="106" formatCode="0.00">
                  <c:v>8.9600000000000026</c:v>
                </c:pt>
                <c:pt idx="107" formatCode="0.00">
                  <c:v>8.9700000000000006</c:v>
                </c:pt>
                <c:pt idx="108" formatCode="0.00">
                  <c:v>8.9600000000000026</c:v>
                </c:pt>
                <c:pt idx="109" formatCode="0.00">
                  <c:v>8.9600000000000026</c:v>
                </c:pt>
                <c:pt idx="110" formatCode="0.00">
                  <c:v>8.9</c:v>
                </c:pt>
                <c:pt idx="111" formatCode="0.00">
                  <c:v>8.91</c:v>
                </c:pt>
                <c:pt idx="112" formatCode="0.00">
                  <c:v>8.92</c:v>
                </c:pt>
                <c:pt idx="113" formatCode="0.00">
                  <c:v>8.93</c:v>
                </c:pt>
                <c:pt idx="114" formatCode="0.00">
                  <c:v>8.92</c:v>
                </c:pt>
                <c:pt idx="115" formatCode="0.00">
                  <c:v>8.93</c:v>
                </c:pt>
                <c:pt idx="116" formatCode="0.00">
                  <c:v>8.93</c:v>
                </c:pt>
                <c:pt idx="117" formatCode="0.00">
                  <c:v>8.93</c:v>
                </c:pt>
                <c:pt idx="118" formatCode="0.00">
                  <c:v>8.93</c:v>
                </c:pt>
                <c:pt idx="119" formatCode="0.00">
                  <c:v>8.93</c:v>
                </c:pt>
                <c:pt idx="120" formatCode="0.00">
                  <c:v>8.92</c:v>
                </c:pt>
                <c:pt idx="121" formatCode="0.00">
                  <c:v>8.92</c:v>
                </c:pt>
                <c:pt idx="122" formatCode="0.00">
                  <c:v>8.93</c:v>
                </c:pt>
                <c:pt idx="123" formatCode="0.00">
                  <c:v>8.7399999999999984</c:v>
                </c:pt>
                <c:pt idx="124" formatCode="0.00">
                  <c:v>8.77</c:v>
                </c:pt>
                <c:pt idx="125" formatCode="0.00">
                  <c:v>8.7900000000000009</c:v>
                </c:pt>
                <c:pt idx="126" formatCode="0.00">
                  <c:v>8.7900000000000009</c:v>
                </c:pt>
                <c:pt idx="127" formatCode="0.00">
                  <c:v>8.7800000000000011</c:v>
                </c:pt>
                <c:pt idx="128" formatCode="0.00">
                  <c:v>8.8000000000000007</c:v>
                </c:pt>
                <c:pt idx="129" formatCode="0.00">
                  <c:v>8.82</c:v>
                </c:pt>
                <c:pt idx="130" formatCode="0.00">
                  <c:v>8.82</c:v>
                </c:pt>
                <c:pt idx="131" formatCode="0.00">
                  <c:v>8.82</c:v>
                </c:pt>
                <c:pt idx="132" formatCode="0.00">
                  <c:v>8.83</c:v>
                </c:pt>
                <c:pt idx="133" formatCode="0.00">
                  <c:v>8.7900000000000009</c:v>
                </c:pt>
                <c:pt idx="134" formatCode="0.00">
                  <c:v>8.81</c:v>
                </c:pt>
                <c:pt idx="135" formatCode="0.00">
                  <c:v>8.89</c:v>
                </c:pt>
                <c:pt idx="136" formatCode="0.00">
                  <c:v>8.9</c:v>
                </c:pt>
                <c:pt idx="137" formatCode="0.00">
                  <c:v>8.89</c:v>
                </c:pt>
                <c:pt idx="138" formatCode="0.00">
                  <c:v>8.91</c:v>
                </c:pt>
                <c:pt idx="139" formatCode="0.00">
                  <c:v>8.75</c:v>
                </c:pt>
                <c:pt idx="140" formatCode="0.00">
                  <c:v>8.81</c:v>
                </c:pt>
                <c:pt idx="141" formatCode="0.00">
                  <c:v>8.7900000000000009</c:v>
                </c:pt>
                <c:pt idx="142" formatCode="0.00">
                  <c:v>8.83</c:v>
                </c:pt>
                <c:pt idx="143" formatCode="0.00">
                  <c:v>8.83</c:v>
                </c:pt>
                <c:pt idx="144" formatCode="0.00">
                  <c:v>8.83</c:v>
                </c:pt>
                <c:pt idx="145" formatCode="0.00">
                  <c:v>8.83</c:v>
                </c:pt>
                <c:pt idx="146" formatCode="0.00">
                  <c:v>8.75</c:v>
                </c:pt>
                <c:pt idx="147" formatCode="0.00">
                  <c:v>8.6399999999999988</c:v>
                </c:pt>
                <c:pt idx="148" formatCode="0.00">
                  <c:v>8.8000000000000007</c:v>
                </c:pt>
                <c:pt idx="149" formatCode="0.00">
                  <c:v>8.8600000000000048</c:v>
                </c:pt>
                <c:pt idx="150" formatCode="0.00">
                  <c:v>8.75</c:v>
                </c:pt>
                <c:pt idx="151" formatCode="0.00">
                  <c:v>8.69</c:v>
                </c:pt>
                <c:pt idx="152" formatCode="0.00">
                  <c:v>8.7299999999999986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17152"/>
        <c:axId val="36827520"/>
      </c:scatterChart>
      <c:valAx>
        <c:axId val="36817152"/>
        <c:scaling>
          <c:orientation val="minMax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DOY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6827520"/>
        <c:crosses val="autoZero"/>
        <c:crossBetween val="midCat"/>
      </c:valAx>
      <c:valAx>
        <c:axId val="36827520"/>
        <c:scaling>
          <c:orientation val="minMax"/>
          <c:max val="12"/>
          <c:min val="5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pH</a:t>
                </a:r>
              </a:p>
            </c:rich>
          </c:tx>
          <c:layout>
            <c:manualLayout>
              <c:xMode val="edge"/>
              <c:yMode val="edge"/>
              <c:x val="1.8080642430774438E-2"/>
              <c:y val="0.46383959398281188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17152"/>
        <c:crosses val="autoZero"/>
        <c:crossBetween val="midCat"/>
      </c:valAx>
      <c:spPr>
        <a:noFill/>
        <a:ln w="12700"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87369473126443042"/>
          <c:y val="0.3741675889675789"/>
          <c:w val="0.12630529413409367"/>
          <c:h val="0.17959102732840171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6429636824045"/>
          <c:y val="0.11374181730374644"/>
          <c:w val="0.83241945075336921"/>
          <c:h val="0.64143883234108046"/>
        </c:manualLayout>
      </c:layout>
      <c:scatterChart>
        <c:scatterStyle val="lineMarker"/>
        <c:varyColors val="0"/>
        <c:ser>
          <c:idx val="11"/>
          <c:order val="0"/>
          <c:tx>
            <c:v>Na, east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chemeClr val="bg1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'C+A (5)'!$BZ$13:$BZ$235</c:f>
                <c:numCache>
                  <c:formatCode>General</c:formatCode>
                  <c:ptCount val="223"/>
                  <c:pt idx="0">
                    <c:v>3.3729131068851831E-7</c:v>
                  </c:pt>
                  <c:pt idx="4">
                    <c:v>5.9302291708914587E-2</c:v>
                  </c:pt>
                  <c:pt idx="8">
                    <c:v>0.13580496201826653</c:v>
                  </c:pt>
                  <c:pt idx="12">
                    <c:v>2.4610228062697085E-2</c:v>
                  </c:pt>
                  <c:pt idx="18">
                    <c:v>1.7909874971253035</c:v>
                  </c:pt>
                  <c:pt idx="22">
                    <c:v>3.6802740165949976</c:v>
                  </c:pt>
                  <c:pt idx="26">
                    <c:v>1.1860704719582507</c:v>
                  </c:pt>
                  <c:pt idx="40">
                    <c:v>2.113748353794433</c:v>
                  </c:pt>
                  <c:pt idx="47">
                    <c:v>1.6071034118824539</c:v>
                  </c:pt>
                  <c:pt idx="57">
                    <c:v>1.7400772334532921</c:v>
                  </c:pt>
                  <c:pt idx="64">
                    <c:v>2.4634102221839931</c:v>
                  </c:pt>
                  <c:pt idx="71">
                    <c:v>0.68777972334575288</c:v>
                  </c:pt>
                  <c:pt idx="80">
                    <c:v>2.6946110217938837</c:v>
                  </c:pt>
                  <c:pt idx="87">
                    <c:v>0.26541245901259786</c:v>
                  </c:pt>
                  <c:pt idx="94">
                    <c:v>0.68726307059004954</c:v>
                  </c:pt>
                  <c:pt idx="99">
                    <c:v>0.10980587586743926</c:v>
                  </c:pt>
                  <c:pt idx="104">
                    <c:v>2.0065329832571966E-2</c:v>
                  </c:pt>
                  <c:pt idx="115">
                    <c:v>0.28037149747605422</c:v>
                  </c:pt>
                  <c:pt idx="117">
                    <c:v>0.83144028972403816</c:v>
                  </c:pt>
                  <c:pt idx="123">
                    <c:v>0.53381306677562967</c:v>
                  </c:pt>
                  <c:pt idx="130">
                    <c:v>0.48685637792700759</c:v>
                  </c:pt>
                  <c:pt idx="139">
                    <c:v>0.40472795427223268</c:v>
                  </c:pt>
                  <c:pt idx="147">
                    <c:v>0.13454804968615072</c:v>
                  </c:pt>
                  <c:pt idx="154">
                    <c:v>0.27102045695260446</c:v>
                  </c:pt>
                  <c:pt idx="160">
                    <c:v>0.2780507476263463</c:v>
                  </c:pt>
                  <c:pt idx="166">
                    <c:v>0.49555976366270454</c:v>
                  </c:pt>
                  <c:pt idx="172">
                    <c:v>0.34317865107799633</c:v>
                  </c:pt>
                  <c:pt idx="178">
                    <c:v>0.38170119158779958</c:v>
                  </c:pt>
                  <c:pt idx="188">
                    <c:v>0.22164865251694191</c:v>
                  </c:pt>
                  <c:pt idx="194">
                    <c:v>0.22845094753470346</c:v>
                  </c:pt>
                  <c:pt idx="199">
                    <c:v>0.21579303789806129</c:v>
                  </c:pt>
                  <c:pt idx="205">
                    <c:v>0.63802964766910453</c:v>
                  </c:pt>
                  <c:pt idx="210">
                    <c:v>1.1484576447154562</c:v>
                  </c:pt>
                  <c:pt idx="216">
                    <c:v>0.56660029806297663</c:v>
                  </c:pt>
                  <c:pt idx="221">
                    <c:v>0.17739932008599338</c:v>
                  </c:pt>
                </c:numCache>
              </c:numRef>
            </c:plus>
            <c:minus>
              <c:numRef>
                <c:f>'C+A (5)'!$BZ$13:$BZ$235</c:f>
                <c:numCache>
                  <c:formatCode>General</c:formatCode>
                  <c:ptCount val="223"/>
                  <c:pt idx="0">
                    <c:v>3.3729131068851831E-7</c:v>
                  </c:pt>
                  <c:pt idx="4">
                    <c:v>5.9302291708914587E-2</c:v>
                  </c:pt>
                  <c:pt idx="8">
                    <c:v>0.13580496201826653</c:v>
                  </c:pt>
                  <c:pt idx="12">
                    <c:v>2.4610228062697085E-2</c:v>
                  </c:pt>
                  <c:pt idx="18">
                    <c:v>1.7909874971253035</c:v>
                  </c:pt>
                  <c:pt idx="22">
                    <c:v>3.6802740165949976</c:v>
                  </c:pt>
                  <c:pt idx="26">
                    <c:v>1.1860704719582507</c:v>
                  </c:pt>
                  <c:pt idx="40">
                    <c:v>2.113748353794433</c:v>
                  </c:pt>
                  <c:pt idx="47">
                    <c:v>1.6071034118824539</c:v>
                  </c:pt>
                  <c:pt idx="57">
                    <c:v>1.7400772334532921</c:v>
                  </c:pt>
                  <c:pt idx="64">
                    <c:v>2.4634102221839931</c:v>
                  </c:pt>
                  <c:pt idx="71">
                    <c:v>0.68777972334575288</c:v>
                  </c:pt>
                  <c:pt idx="80">
                    <c:v>2.6946110217938837</c:v>
                  </c:pt>
                  <c:pt idx="87">
                    <c:v>0.26541245901259786</c:v>
                  </c:pt>
                  <c:pt idx="94">
                    <c:v>0.68726307059004954</c:v>
                  </c:pt>
                  <c:pt idx="99">
                    <c:v>0.10980587586743926</c:v>
                  </c:pt>
                  <c:pt idx="104">
                    <c:v>2.0065329832571966E-2</c:v>
                  </c:pt>
                  <c:pt idx="115">
                    <c:v>0.28037149747605422</c:v>
                  </c:pt>
                  <c:pt idx="117">
                    <c:v>0.83144028972403816</c:v>
                  </c:pt>
                  <c:pt idx="123">
                    <c:v>0.53381306677562967</c:v>
                  </c:pt>
                  <c:pt idx="130">
                    <c:v>0.48685637792700759</c:v>
                  </c:pt>
                  <c:pt idx="139">
                    <c:v>0.40472795427223268</c:v>
                  </c:pt>
                  <c:pt idx="147">
                    <c:v>0.13454804968615072</c:v>
                  </c:pt>
                  <c:pt idx="154">
                    <c:v>0.27102045695260446</c:v>
                  </c:pt>
                  <c:pt idx="160">
                    <c:v>0.2780507476263463</c:v>
                  </c:pt>
                  <c:pt idx="166">
                    <c:v>0.49555976366270454</c:v>
                  </c:pt>
                  <c:pt idx="172">
                    <c:v>0.34317865107799633</c:v>
                  </c:pt>
                  <c:pt idx="178">
                    <c:v>0.38170119158779958</c:v>
                  </c:pt>
                  <c:pt idx="188">
                    <c:v>0.22164865251694191</c:v>
                  </c:pt>
                  <c:pt idx="194">
                    <c:v>0.22845094753470346</c:v>
                  </c:pt>
                  <c:pt idx="199">
                    <c:v>0.21579303789806129</c:v>
                  </c:pt>
                  <c:pt idx="205">
                    <c:v>0.63802964766910453</c:v>
                  </c:pt>
                  <c:pt idx="210">
                    <c:v>1.1484576447154562</c:v>
                  </c:pt>
                  <c:pt idx="216">
                    <c:v>0.56660029806297663</c:v>
                  </c:pt>
                  <c:pt idx="221">
                    <c:v>0.17739932008599338</c:v>
                  </c:pt>
                </c:numCache>
              </c:numRef>
            </c:minus>
            <c:spPr>
              <a:ln w="12700">
                <a:solidFill>
                  <a:srgbClr val="FF0000"/>
                </a:solidFill>
                <a:prstDash val="solid"/>
              </a:ln>
            </c:spPr>
          </c:errBars>
          <c:xVal>
            <c:numRef>
              <c:f>'C+A (5)'!$B$13:$B$235</c:f>
              <c:numCache>
                <c:formatCode>General</c:formatCode>
                <c:ptCount val="223"/>
                <c:pt idx="0">
                  <c:v>26</c:v>
                </c:pt>
                <c:pt idx="1">
                  <c:v>26</c:v>
                </c:pt>
                <c:pt idx="2">
                  <c:v>26</c:v>
                </c:pt>
                <c:pt idx="3">
                  <c:v>26</c:v>
                </c:pt>
                <c:pt idx="4">
                  <c:v>27</c:v>
                </c:pt>
                <c:pt idx="5">
                  <c:v>27</c:v>
                </c:pt>
                <c:pt idx="6">
                  <c:v>27</c:v>
                </c:pt>
                <c:pt idx="7">
                  <c:v>27</c:v>
                </c:pt>
                <c:pt idx="8">
                  <c:v>28</c:v>
                </c:pt>
                <c:pt idx="9">
                  <c:v>28</c:v>
                </c:pt>
                <c:pt idx="10">
                  <c:v>28</c:v>
                </c:pt>
                <c:pt idx="11">
                  <c:v>28</c:v>
                </c:pt>
                <c:pt idx="12">
                  <c:v>30</c:v>
                </c:pt>
                <c:pt idx="13">
                  <c:v>30</c:v>
                </c:pt>
                <c:pt idx="14">
                  <c:v>30</c:v>
                </c:pt>
                <c:pt idx="15">
                  <c:v>30</c:v>
                </c:pt>
                <c:pt idx="18">
                  <c:v>49</c:v>
                </c:pt>
                <c:pt idx="19">
                  <c:v>49</c:v>
                </c:pt>
                <c:pt idx="20">
                  <c:v>49</c:v>
                </c:pt>
                <c:pt idx="21">
                  <c:v>49</c:v>
                </c:pt>
                <c:pt idx="22">
                  <c:v>49.3</c:v>
                </c:pt>
                <c:pt idx="23">
                  <c:v>49.3</c:v>
                </c:pt>
                <c:pt idx="24">
                  <c:v>49.3</c:v>
                </c:pt>
                <c:pt idx="25">
                  <c:v>49.3</c:v>
                </c:pt>
                <c:pt idx="26">
                  <c:v>49.5</c:v>
                </c:pt>
                <c:pt idx="27">
                  <c:v>49.5</c:v>
                </c:pt>
                <c:pt idx="28">
                  <c:v>49.5</c:v>
                </c:pt>
                <c:pt idx="29">
                  <c:v>49.5</c:v>
                </c:pt>
                <c:pt idx="30">
                  <c:v>48</c:v>
                </c:pt>
                <c:pt idx="31">
                  <c:v>48</c:v>
                </c:pt>
                <c:pt idx="32">
                  <c:v>48</c:v>
                </c:pt>
                <c:pt idx="33">
                  <c:v>48</c:v>
                </c:pt>
                <c:pt idx="34">
                  <c:v>48</c:v>
                </c:pt>
                <c:pt idx="35">
                  <c:v>48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50</c:v>
                </c:pt>
                <c:pt idx="41">
                  <c:v>50</c:v>
                </c:pt>
                <c:pt idx="42">
                  <c:v>50</c:v>
                </c:pt>
                <c:pt idx="43">
                  <c:v>50</c:v>
                </c:pt>
                <c:pt idx="44">
                  <c:v>50</c:v>
                </c:pt>
                <c:pt idx="45">
                  <c:v>50</c:v>
                </c:pt>
                <c:pt idx="46">
                  <c:v>50</c:v>
                </c:pt>
                <c:pt idx="47">
                  <c:v>51</c:v>
                </c:pt>
                <c:pt idx="48">
                  <c:v>51</c:v>
                </c:pt>
                <c:pt idx="49">
                  <c:v>51</c:v>
                </c:pt>
                <c:pt idx="50">
                  <c:v>51</c:v>
                </c:pt>
                <c:pt idx="51">
                  <c:v>51</c:v>
                </c:pt>
                <c:pt idx="52">
                  <c:v>51</c:v>
                </c:pt>
                <c:pt idx="53">
                  <c:v>51</c:v>
                </c:pt>
                <c:pt idx="57">
                  <c:v>52</c:v>
                </c:pt>
                <c:pt idx="58">
                  <c:v>52</c:v>
                </c:pt>
                <c:pt idx="59">
                  <c:v>52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53</c:v>
                </c:pt>
                <c:pt idx="65">
                  <c:v>53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55</c:v>
                </c:pt>
                <c:pt idx="72">
                  <c:v>55</c:v>
                </c:pt>
                <c:pt idx="73">
                  <c:v>55</c:v>
                </c:pt>
                <c:pt idx="74">
                  <c:v>55</c:v>
                </c:pt>
                <c:pt idx="75">
                  <c:v>55</c:v>
                </c:pt>
                <c:pt idx="76">
                  <c:v>55</c:v>
                </c:pt>
                <c:pt idx="77">
                  <c:v>55</c:v>
                </c:pt>
                <c:pt idx="80">
                  <c:v>57</c:v>
                </c:pt>
                <c:pt idx="81">
                  <c:v>57</c:v>
                </c:pt>
                <c:pt idx="82">
                  <c:v>57</c:v>
                </c:pt>
                <c:pt idx="83">
                  <c:v>57</c:v>
                </c:pt>
                <c:pt idx="84">
                  <c:v>57</c:v>
                </c:pt>
                <c:pt idx="85">
                  <c:v>57</c:v>
                </c:pt>
                <c:pt idx="86">
                  <c:v>57</c:v>
                </c:pt>
                <c:pt idx="87">
                  <c:v>59</c:v>
                </c:pt>
                <c:pt idx="88">
                  <c:v>59</c:v>
                </c:pt>
                <c:pt idx="89">
                  <c:v>59</c:v>
                </c:pt>
                <c:pt idx="90">
                  <c:v>59</c:v>
                </c:pt>
                <c:pt idx="91">
                  <c:v>59</c:v>
                </c:pt>
                <c:pt idx="92">
                  <c:v>23</c:v>
                </c:pt>
                <c:pt idx="93">
                  <c:v>23</c:v>
                </c:pt>
                <c:pt idx="94">
                  <c:v>66</c:v>
                </c:pt>
                <c:pt idx="95">
                  <c:v>66</c:v>
                </c:pt>
                <c:pt idx="96">
                  <c:v>66</c:v>
                </c:pt>
                <c:pt idx="97">
                  <c:v>66</c:v>
                </c:pt>
                <c:pt idx="98">
                  <c:v>66</c:v>
                </c:pt>
                <c:pt idx="99">
                  <c:v>73</c:v>
                </c:pt>
                <c:pt idx="100">
                  <c:v>73</c:v>
                </c:pt>
                <c:pt idx="101">
                  <c:v>73</c:v>
                </c:pt>
                <c:pt idx="102">
                  <c:v>73</c:v>
                </c:pt>
                <c:pt idx="103">
                  <c:v>73</c:v>
                </c:pt>
                <c:pt idx="104">
                  <c:v>80</c:v>
                </c:pt>
                <c:pt idx="105">
                  <c:v>80</c:v>
                </c:pt>
                <c:pt idx="106">
                  <c:v>80</c:v>
                </c:pt>
                <c:pt idx="115">
                  <c:v>104</c:v>
                </c:pt>
                <c:pt idx="116">
                  <c:v>104</c:v>
                </c:pt>
                <c:pt idx="117">
                  <c:v>105</c:v>
                </c:pt>
                <c:pt idx="118">
                  <c:v>105</c:v>
                </c:pt>
                <c:pt idx="119">
                  <c:v>105</c:v>
                </c:pt>
                <c:pt idx="120">
                  <c:v>105</c:v>
                </c:pt>
                <c:pt idx="121">
                  <c:v>105</c:v>
                </c:pt>
                <c:pt idx="122">
                  <c:v>105</c:v>
                </c:pt>
                <c:pt idx="123">
                  <c:v>106</c:v>
                </c:pt>
                <c:pt idx="124">
                  <c:v>106</c:v>
                </c:pt>
                <c:pt idx="125">
                  <c:v>106</c:v>
                </c:pt>
                <c:pt idx="126">
                  <c:v>106</c:v>
                </c:pt>
                <c:pt idx="127">
                  <c:v>106</c:v>
                </c:pt>
                <c:pt idx="128">
                  <c:v>106</c:v>
                </c:pt>
                <c:pt idx="129">
                  <c:v>106</c:v>
                </c:pt>
                <c:pt idx="130">
                  <c:v>107</c:v>
                </c:pt>
                <c:pt idx="131">
                  <c:v>107</c:v>
                </c:pt>
                <c:pt idx="132">
                  <c:v>107</c:v>
                </c:pt>
                <c:pt idx="133">
                  <c:v>107</c:v>
                </c:pt>
                <c:pt idx="134">
                  <c:v>107</c:v>
                </c:pt>
                <c:pt idx="135">
                  <c:v>107</c:v>
                </c:pt>
                <c:pt idx="136">
                  <c:v>107</c:v>
                </c:pt>
                <c:pt idx="138">
                  <c:v>108</c:v>
                </c:pt>
                <c:pt idx="139">
                  <c:v>109</c:v>
                </c:pt>
                <c:pt idx="140">
                  <c:v>109</c:v>
                </c:pt>
                <c:pt idx="141">
                  <c:v>109</c:v>
                </c:pt>
                <c:pt idx="142">
                  <c:v>109</c:v>
                </c:pt>
                <c:pt idx="143">
                  <c:v>109</c:v>
                </c:pt>
                <c:pt idx="144">
                  <c:v>109</c:v>
                </c:pt>
                <c:pt idx="145">
                  <c:v>109</c:v>
                </c:pt>
                <c:pt idx="146">
                  <c:v>109.5</c:v>
                </c:pt>
                <c:pt idx="147">
                  <c:v>110</c:v>
                </c:pt>
                <c:pt idx="148">
                  <c:v>110</c:v>
                </c:pt>
                <c:pt idx="149">
                  <c:v>110</c:v>
                </c:pt>
                <c:pt idx="150">
                  <c:v>110</c:v>
                </c:pt>
                <c:pt idx="151">
                  <c:v>110</c:v>
                </c:pt>
                <c:pt idx="152">
                  <c:v>110.5</c:v>
                </c:pt>
                <c:pt idx="153">
                  <c:v>111</c:v>
                </c:pt>
                <c:pt idx="154">
                  <c:v>112</c:v>
                </c:pt>
                <c:pt idx="155">
                  <c:v>112</c:v>
                </c:pt>
                <c:pt idx="156">
                  <c:v>112</c:v>
                </c:pt>
                <c:pt idx="157">
                  <c:v>112</c:v>
                </c:pt>
                <c:pt idx="158">
                  <c:v>112</c:v>
                </c:pt>
                <c:pt idx="159">
                  <c:v>112.5</c:v>
                </c:pt>
                <c:pt idx="160">
                  <c:v>113</c:v>
                </c:pt>
                <c:pt idx="161">
                  <c:v>113</c:v>
                </c:pt>
                <c:pt idx="162">
                  <c:v>113</c:v>
                </c:pt>
                <c:pt idx="163">
                  <c:v>113</c:v>
                </c:pt>
                <c:pt idx="164">
                  <c:v>113</c:v>
                </c:pt>
                <c:pt idx="165">
                  <c:v>113.5</c:v>
                </c:pt>
                <c:pt idx="166">
                  <c:v>114</c:v>
                </c:pt>
                <c:pt idx="167">
                  <c:v>114</c:v>
                </c:pt>
                <c:pt idx="168">
                  <c:v>114</c:v>
                </c:pt>
                <c:pt idx="169">
                  <c:v>114</c:v>
                </c:pt>
                <c:pt idx="170">
                  <c:v>114</c:v>
                </c:pt>
                <c:pt idx="171">
                  <c:v>114.5</c:v>
                </c:pt>
                <c:pt idx="172">
                  <c:v>115</c:v>
                </c:pt>
                <c:pt idx="173">
                  <c:v>115</c:v>
                </c:pt>
                <c:pt idx="174">
                  <c:v>115</c:v>
                </c:pt>
                <c:pt idx="175">
                  <c:v>115</c:v>
                </c:pt>
                <c:pt idx="176">
                  <c:v>115</c:v>
                </c:pt>
                <c:pt idx="177">
                  <c:v>115.5</c:v>
                </c:pt>
                <c:pt idx="178">
                  <c:v>116</c:v>
                </c:pt>
                <c:pt idx="179">
                  <c:v>116</c:v>
                </c:pt>
                <c:pt idx="180">
                  <c:v>116</c:v>
                </c:pt>
                <c:pt idx="181">
                  <c:v>116</c:v>
                </c:pt>
                <c:pt idx="182">
                  <c:v>116</c:v>
                </c:pt>
                <c:pt idx="183">
                  <c:v>116.5</c:v>
                </c:pt>
                <c:pt idx="184">
                  <c:v>117</c:v>
                </c:pt>
                <c:pt idx="185">
                  <c:v>117.5</c:v>
                </c:pt>
                <c:pt idx="186">
                  <c:v>118</c:v>
                </c:pt>
                <c:pt idx="187">
                  <c:v>118.5</c:v>
                </c:pt>
                <c:pt idx="188">
                  <c:v>119</c:v>
                </c:pt>
                <c:pt idx="189">
                  <c:v>119</c:v>
                </c:pt>
                <c:pt idx="190">
                  <c:v>119</c:v>
                </c:pt>
                <c:pt idx="191">
                  <c:v>119</c:v>
                </c:pt>
                <c:pt idx="192">
                  <c:v>119</c:v>
                </c:pt>
                <c:pt idx="193">
                  <c:v>119.5</c:v>
                </c:pt>
                <c:pt idx="194">
                  <c:v>120</c:v>
                </c:pt>
                <c:pt idx="195">
                  <c:v>120</c:v>
                </c:pt>
                <c:pt idx="196">
                  <c:v>120</c:v>
                </c:pt>
                <c:pt idx="197">
                  <c:v>120</c:v>
                </c:pt>
                <c:pt idx="198">
                  <c:v>120</c:v>
                </c:pt>
                <c:pt idx="199">
                  <c:v>121</c:v>
                </c:pt>
                <c:pt idx="200">
                  <c:v>121</c:v>
                </c:pt>
                <c:pt idx="201">
                  <c:v>121</c:v>
                </c:pt>
                <c:pt idx="202">
                  <c:v>121</c:v>
                </c:pt>
                <c:pt idx="203">
                  <c:v>121</c:v>
                </c:pt>
                <c:pt idx="204">
                  <c:v>122</c:v>
                </c:pt>
                <c:pt idx="205">
                  <c:v>123</c:v>
                </c:pt>
                <c:pt idx="206">
                  <c:v>123</c:v>
                </c:pt>
                <c:pt idx="207">
                  <c:v>123</c:v>
                </c:pt>
                <c:pt idx="208">
                  <c:v>123</c:v>
                </c:pt>
                <c:pt idx="209">
                  <c:v>123</c:v>
                </c:pt>
                <c:pt idx="210">
                  <c:v>126</c:v>
                </c:pt>
                <c:pt idx="211">
                  <c:v>126</c:v>
                </c:pt>
                <c:pt idx="212">
                  <c:v>126</c:v>
                </c:pt>
                <c:pt idx="213">
                  <c:v>126</c:v>
                </c:pt>
                <c:pt idx="214">
                  <c:v>126</c:v>
                </c:pt>
                <c:pt idx="215">
                  <c:v>127</c:v>
                </c:pt>
                <c:pt idx="216">
                  <c:v>128</c:v>
                </c:pt>
                <c:pt idx="217">
                  <c:v>128</c:v>
                </c:pt>
                <c:pt idx="218">
                  <c:v>128</c:v>
                </c:pt>
                <c:pt idx="219">
                  <c:v>128</c:v>
                </c:pt>
                <c:pt idx="220">
                  <c:v>128</c:v>
                </c:pt>
                <c:pt idx="221">
                  <c:v>133</c:v>
                </c:pt>
                <c:pt idx="222">
                  <c:v>133</c:v>
                </c:pt>
              </c:numCache>
            </c:numRef>
          </c:xVal>
          <c:yVal>
            <c:numRef>
              <c:f>'C+A (5)'!$BM$13:$BM$235</c:f>
              <c:numCache>
                <c:formatCode>General</c:formatCode>
                <c:ptCount val="223"/>
                <c:pt idx="0" formatCode="0.0">
                  <c:v>17.066945652173896</c:v>
                </c:pt>
                <c:pt idx="4" formatCode="0.0">
                  <c:v>20.143617566649787</c:v>
                </c:pt>
                <c:pt idx="8" formatCode="0.0">
                  <c:v>18.099991537950178</c:v>
                </c:pt>
                <c:pt idx="12" formatCode="0.0">
                  <c:v>17.862225345927957</c:v>
                </c:pt>
                <c:pt idx="18" formatCode="0.0">
                  <c:v>12.301766008842097</c:v>
                </c:pt>
                <c:pt idx="22" formatCode="0.0">
                  <c:v>10.751631443244101</c:v>
                </c:pt>
                <c:pt idx="26" formatCode="0.0">
                  <c:v>10.650541088207396</c:v>
                </c:pt>
                <c:pt idx="40" formatCode="0.0">
                  <c:v>6.7026278949907194</c:v>
                </c:pt>
                <c:pt idx="47" formatCode="0.0">
                  <c:v>6.5074881353116734</c:v>
                </c:pt>
                <c:pt idx="57" formatCode="0.0">
                  <c:v>6.7355405922023719</c:v>
                </c:pt>
                <c:pt idx="64" formatCode="0.0">
                  <c:v>5.7963660866494999</c:v>
                </c:pt>
                <c:pt idx="71" formatCode="0.0">
                  <c:v>9.9383726381080688</c:v>
                </c:pt>
                <c:pt idx="80" formatCode="0.0">
                  <c:v>9.1473059282461389</c:v>
                </c:pt>
                <c:pt idx="87" formatCode="0.0">
                  <c:v>9.1128604731368252</c:v>
                </c:pt>
                <c:pt idx="94" formatCode="0.0">
                  <c:v>11.123272391304347</c:v>
                </c:pt>
                <c:pt idx="99" formatCode="0.0">
                  <c:v>8.8708271795824505</c:v>
                </c:pt>
                <c:pt idx="104" formatCode="0.0">
                  <c:v>9.2172604483007863</c:v>
                </c:pt>
                <c:pt idx="115" formatCode="0.0">
                  <c:v>9.179679526515951</c:v>
                </c:pt>
                <c:pt idx="117" formatCode="0.0">
                  <c:v>8.5860168444841989</c:v>
                </c:pt>
                <c:pt idx="123" formatCode="0.0">
                  <c:v>7.4642537324687108</c:v>
                </c:pt>
                <c:pt idx="130" formatCode="0.0">
                  <c:v>7.5943356342100055</c:v>
                </c:pt>
                <c:pt idx="139" formatCode="0.0">
                  <c:v>7.334819502527389</c:v>
                </c:pt>
                <c:pt idx="147" formatCode="0.0">
                  <c:v>7.5277592994049707</c:v>
                </c:pt>
                <c:pt idx="154" formatCode="0.0">
                  <c:v>8.1345781348399484</c:v>
                </c:pt>
                <c:pt idx="160" formatCode="0.0">
                  <c:v>7.6845916840309387</c:v>
                </c:pt>
                <c:pt idx="166" formatCode="0.0">
                  <c:v>6.1453585185062014</c:v>
                </c:pt>
                <c:pt idx="172" formatCode="0.0">
                  <c:v>6.8232043159827391</c:v>
                </c:pt>
                <c:pt idx="178" formatCode="0.0">
                  <c:v>6.8601426472838654</c:v>
                </c:pt>
                <c:pt idx="188" formatCode="0.0">
                  <c:v>6.7345486022842724</c:v>
                </c:pt>
                <c:pt idx="194" formatCode="0.0">
                  <c:v>6.7739083666420568</c:v>
                </c:pt>
                <c:pt idx="199" formatCode="0.0">
                  <c:v>6.7012029700585733</c:v>
                </c:pt>
                <c:pt idx="205" formatCode="0.0">
                  <c:v>6.1400954081581673</c:v>
                </c:pt>
                <c:pt idx="210" formatCode="0.0">
                  <c:v>5.4576160933070295</c:v>
                </c:pt>
                <c:pt idx="216" formatCode="0.0">
                  <c:v>5.6253702999017481</c:v>
                </c:pt>
                <c:pt idx="221" formatCode="0.0">
                  <c:v>6.663037883655095</c:v>
                </c:pt>
              </c:numCache>
            </c:numRef>
          </c:yVal>
          <c:smooth val="0"/>
        </c:ser>
        <c:ser>
          <c:idx val="12"/>
          <c:order val="1"/>
          <c:tx>
            <c:v>DIC, east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'C+A (5)'!$BI$4:$BI$235</c:f>
                <c:numCache>
                  <c:formatCode>General</c:formatCode>
                  <c:ptCount val="232"/>
                  <c:pt idx="9">
                    <c:v>2.3850097302315016E-7</c:v>
                  </c:pt>
                  <c:pt idx="13">
                    <c:v>1.1335617170101408E-2</c:v>
                  </c:pt>
                  <c:pt idx="17">
                    <c:v>2.1110496999550287E-3</c:v>
                  </c:pt>
                  <c:pt idx="21">
                    <c:v>4.6320915253036891E-3</c:v>
                  </c:pt>
                  <c:pt idx="27">
                    <c:v>0.28598534368367362</c:v>
                  </c:pt>
                  <c:pt idx="31">
                    <c:v>0.27980736821621832</c:v>
                  </c:pt>
                  <c:pt idx="35">
                    <c:v>0.16871611079865254</c:v>
                  </c:pt>
                  <c:pt idx="49">
                    <c:v>0.80944248471751856</c:v>
                  </c:pt>
                  <c:pt idx="56">
                    <c:v>0.62281536753261113</c:v>
                  </c:pt>
                  <c:pt idx="66">
                    <c:v>0.49833325332015432</c:v>
                  </c:pt>
                  <c:pt idx="73">
                    <c:v>0.57571137117348115</c:v>
                  </c:pt>
                  <c:pt idx="80">
                    <c:v>0.32994584697036605</c:v>
                  </c:pt>
                  <c:pt idx="89">
                    <c:v>0.95319216631328263</c:v>
                  </c:pt>
                  <c:pt idx="96">
                    <c:v>0.16976071590322764</c:v>
                  </c:pt>
                  <c:pt idx="103">
                    <c:v>4.5789701083773504E-2</c:v>
                  </c:pt>
                  <c:pt idx="108">
                    <c:v>0</c:v>
                  </c:pt>
                  <c:pt idx="113">
                    <c:v>0</c:v>
                  </c:pt>
                  <c:pt idx="124">
                    <c:v>0.11238966668127533</c:v>
                  </c:pt>
                  <c:pt idx="126">
                    <c:v>0.26616641360050036</c:v>
                  </c:pt>
                  <c:pt idx="132">
                    <c:v>0.40393695383674832</c:v>
                  </c:pt>
                  <c:pt idx="139">
                    <c:v>0.32551612380573952</c:v>
                  </c:pt>
                  <c:pt idx="148">
                    <c:v>0.15144913792117801</c:v>
                  </c:pt>
                  <c:pt idx="156">
                    <c:v>0.24451887315008231</c:v>
                  </c:pt>
                  <c:pt idx="163">
                    <c:v>7.5871560445262443E-2</c:v>
                  </c:pt>
                  <c:pt idx="169">
                    <c:v>0.22719216602248599</c:v>
                  </c:pt>
                  <c:pt idx="175">
                    <c:v>0.14094846131064942</c:v>
                  </c:pt>
                  <c:pt idx="181">
                    <c:v>0.15805280015186801</c:v>
                  </c:pt>
                  <c:pt idx="187">
                    <c:v>0.19879389615750381</c:v>
                  </c:pt>
                  <c:pt idx="197">
                    <c:v>0.15064779472396791</c:v>
                  </c:pt>
                  <c:pt idx="203">
                    <c:v>0.16726276793765038</c:v>
                  </c:pt>
                  <c:pt idx="208">
                    <c:v>0.16714160122599561</c:v>
                  </c:pt>
                  <c:pt idx="214">
                    <c:v>0.58880705736988692</c:v>
                  </c:pt>
                  <c:pt idx="219">
                    <c:v>0.21563042987883976</c:v>
                  </c:pt>
                  <c:pt idx="225">
                    <c:v>0.30824420179171536</c:v>
                  </c:pt>
                  <c:pt idx="230">
                    <c:v>0.1102379261610683</c:v>
                  </c:pt>
                </c:numCache>
              </c:numRef>
            </c:plus>
            <c:minus>
              <c:numRef>
                <c:f>'C+A (5)'!$BI$4:$BI$235</c:f>
                <c:numCache>
                  <c:formatCode>General</c:formatCode>
                  <c:ptCount val="232"/>
                  <c:pt idx="9">
                    <c:v>2.3850097302315016E-7</c:v>
                  </c:pt>
                  <c:pt idx="13">
                    <c:v>1.1335617170101408E-2</c:v>
                  </c:pt>
                  <c:pt idx="17">
                    <c:v>2.1110496999550287E-3</c:v>
                  </c:pt>
                  <c:pt idx="21">
                    <c:v>4.6320915253036891E-3</c:v>
                  </c:pt>
                  <c:pt idx="27">
                    <c:v>0.28598534368367362</c:v>
                  </c:pt>
                  <c:pt idx="31">
                    <c:v>0.27980736821621832</c:v>
                  </c:pt>
                  <c:pt idx="35">
                    <c:v>0.16871611079865254</c:v>
                  </c:pt>
                  <c:pt idx="49">
                    <c:v>0.80944248471751856</c:v>
                  </c:pt>
                  <c:pt idx="56">
                    <c:v>0.62281536753261113</c:v>
                  </c:pt>
                  <c:pt idx="66">
                    <c:v>0.49833325332015432</c:v>
                  </c:pt>
                  <c:pt idx="73">
                    <c:v>0.57571137117348115</c:v>
                  </c:pt>
                  <c:pt idx="80">
                    <c:v>0.32994584697036605</c:v>
                  </c:pt>
                  <c:pt idx="89">
                    <c:v>0.95319216631328263</c:v>
                  </c:pt>
                  <c:pt idx="96">
                    <c:v>0.16976071590322764</c:v>
                  </c:pt>
                  <c:pt idx="103">
                    <c:v>4.5789701083773504E-2</c:v>
                  </c:pt>
                  <c:pt idx="108">
                    <c:v>0</c:v>
                  </c:pt>
                  <c:pt idx="113">
                    <c:v>0</c:v>
                  </c:pt>
                  <c:pt idx="124">
                    <c:v>0.11238966668127533</c:v>
                  </c:pt>
                  <c:pt idx="126">
                    <c:v>0.26616641360050036</c:v>
                  </c:pt>
                  <c:pt idx="132">
                    <c:v>0.40393695383674832</c:v>
                  </c:pt>
                  <c:pt idx="139">
                    <c:v>0.32551612380573952</c:v>
                  </c:pt>
                  <c:pt idx="148">
                    <c:v>0.15144913792117801</c:v>
                  </c:pt>
                  <c:pt idx="156">
                    <c:v>0.24451887315008231</c:v>
                  </c:pt>
                  <c:pt idx="163">
                    <c:v>7.5871560445262443E-2</c:v>
                  </c:pt>
                  <c:pt idx="169">
                    <c:v>0.22719216602248599</c:v>
                  </c:pt>
                  <c:pt idx="175">
                    <c:v>0.14094846131064942</c:v>
                  </c:pt>
                  <c:pt idx="181">
                    <c:v>0.15805280015186801</c:v>
                  </c:pt>
                  <c:pt idx="187">
                    <c:v>0.19879389615750381</c:v>
                  </c:pt>
                  <c:pt idx="197">
                    <c:v>0.15064779472396791</c:v>
                  </c:pt>
                  <c:pt idx="203">
                    <c:v>0.16726276793765038</c:v>
                  </c:pt>
                  <c:pt idx="208">
                    <c:v>0.16714160122599561</c:v>
                  </c:pt>
                  <c:pt idx="214">
                    <c:v>0.58880705736988692</c:v>
                  </c:pt>
                  <c:pt idx="219">
                    <c:v>0.21563042987883976</c:v>
                  </c:pt>
                  <c:pt idx="225">
                    <c:v>0.30824420179171536</c:v>
                  </c:pt>
                  <c:pt idx="230">
                    <c:v>0.1102379261610683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'C+A (5)'!$B$13:$B$235</c:f>
              <c:numCache>
                <c:formatCode>General</c:formatCode>
                <c:ptCount val="223"/>
                <c:pt idx="0">
                  <c:v>26</c:v>
                </c:pt>
                <c:pt idx="1">
                  <c:v>26</c:v>
                </c:pt>
                <c:pt idx="2">
                  <c:v>26</c:v>
                </c:pt>
                <c:pt idx="3">
                  <c:v>26</c:v>
                </c:pt>
                <c:pt idx="4">
                  <c:v>27</c:v>
                </c:pt>
                <c:pt idx="5">
                  <c:v>27</c:v>
                </c:pt>
                <c:pt idx="6">
                  <c:v>27</c:v>
                </c:pt>
                <c:pt idx="7">
                  <c:v>27</c:v>
                </c:pt>
                <c:pt idx="8">
                  <c:v>28</c:v>
                </c:pt>
                <c:pt idx="9">
                  <c:v>28</c:v>
                </c:pt>
                <c:pt idx="10">
                  <c:v>28</c:v>
                </c:pt>
                <c:pt idx="11">
                  <c:v>28</c:v>
                </c:pt>
                <c:pt idx="12">
                  <c:v>30</c:v>
                </c:pt>
                <c:pt idx="13">
                  <c:v>30</c:v>
                </c:pt>
                <c:pt idx="14">
                  <c:v>30</c:v>
                </c:pt>
                <c:pt idx="15">
                  <c:v>30</c:v>
                </c:pt>
                <c:pt idx="18">
                  <c:v>49</c:v>
                </c:pt>
                <c:pt idx="19">
                  <c:v>49</c:v>
                </c:pt>
                <c:pt idx="20">
                  <c:v>49</c:v>
                </c:pt>
                <c:pt idx="21">
                  <c:v>49</c:v>
                </c:pt>
                <c:pt idx="22">
                  <c:v>49.3</c:v>
                </c:pt>
                <c:pt idx="23">
                  <c:v>49.3</c:v>
                </c:pt>
                <c:pt idx="24">
                  <c:v>49.3</c:v>
                </c:pt>
                <c:pt idx="25">
                  <c:v>49.3</c:v>
                </c:pt>
                <c:pt idx="26">
                  <c:v>49.5</c:v>
                </c:pt>
                <c:pt idx="27">
                  <c:v>49.5</c:v>
                </c:pt>
                <c:pt idx="28">
                  <c:v>49.5</c:v>
                </c:pt>
                <c:pt idx="29">
                  <c:v>49.5</c:v>
                </c:pt>
                <c:pt idx="30">
                  <c:v>48</c:v>
                </c:pt>
                <c:pt idx="31">
                  <c:v>48</c:v>
                </c:pt>
                <c:pt idx="32">
                  <c:v>48</c:v>
                </c:pt>
                <c:pt idx="33">
                  <c:v>48</c:v>
                </c:pt>
                <c:pt idx="34">
                  <c:v>48</c:v>
                </c:pt>
                <c:pt idx="35">
                  <c:v>48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50</c:v>
                </c:pt>
                <c:pt idx="41">
                  <c:v>50</c:v>
                </c:pt>
                <c:pt idx="42">
                  <c:v>50</c:v>
                </c:pt>
                <c:pt idx="43">
                  <c:v>50</c:v>
                </c:pt>
                <c:pt idx="44">
                  <c:v>50</c:v>
                </c:pt>
                <c:pt idx="45">
                  <c:v>50</c:v>
                </c:pt>
                <c:pt idx="46">
                  <c:v>50</c:v>
                </c:pt>
                <c:pt idx="47">
                  <c:v>51</c:v>
                </c:pt>
                <c:pt idx="48">
                  <c:v>51</c:v>
                </c:pt>
                <c:pt idx="49">
                  <c:v>51</c:v>
                </c:pt>
                <c:pt idx="50">
                  <c:v>51</c:v>
                </c:pt>
                <c:pt idx="51">
                  <c:v>51</c:v>
                </c:pt>
                <c:pt idx="52">
                  <c:v>51</c:v>
                </c:pt>
                <c:pt idx="53">
                  <c:v>51</c:v>
                </c:pt>
                <c:pt idx="57">
                  <c:v>52</c:v>
                </c:pt>
                <c:pt idx="58">
                  <c:v>52</c:v>
                </c:pt>
                <c:pt idx="59">
                  <c:v>52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53</c:v>
                </c:pt>
                <c:pt idx="65">
                  <c:v>53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55</c:v>
                </c:pt>
                <c:pt idx="72">
                  <c:v>55</c:v>
                </c:pt>
                <c:pt idx="73">
                  <c:v>55</c:v>
                </c:pt>
                <c:pt idx="74">
                  <c:v>55</c:v>
                </c:pt>
                <c:pt idx="75">
                  <c:v>55</c:v>
                </c:pt>
                <c:pt idx="76">
                  <c:v>55</c:v>
                </c:pt>
                <c:pt idx="77">
                  <c:v>55</c:v>
                </c:pt>
                <c:pt idx="80">
                  <c:v>57</c:v>
                </c:pt>
                <c:pt idx="81">
                  <c:v>57</c:v>
                </c:pt>
                <c:pt idx="82">
                  <c:v>57</c:v>
                </c:pt>
                <c:pt idx="83">
                  <c:v>57</c:v>
                </c:pt>
                <c:pt idx="84">
                  <c:v>57</c:v>
                </c:pt>
                <c:pt idx="85">
                  <c:v>57</c:v>
                </c:pt>
                <c:pt idx="86">
                  <c:v>57</c:v>
                </c:pt>
                <c:pt idx="87">
                  <c:v>59</c:v>
                </c:pt>
                <c:pt idx="88">
                  <c:v>59</c:v>
                </c:pt>
                <c:pt idx="89">
                  <c:v>59</c:v>
                </c:pt>
                <c:pt idx="90">
                  <c:v>59</c:v>
                </c:pt>
                <c:pt idx="91">
                  <c:v>59</c:v>
                </c:pt>
                <c:pt idx="92">
                  <c:v>23</c:v>
                </c:pt>
                <c:pt idx="93">
                  <c:v>23</c:v>
                </c:pt>
                <c:pt idx="94">
                  <c:v>66</c:v>
                </c:pt>
                <c:pt idx="95">
                  <c:v>66</c:v>
                </c:pt>
                <c:pt idx="96">
                  <c:v>66</c:v>
                </c:pt>
                <c:pt idx="97">
                  <c:v>66</c:v>
                </c:pt>
                <c:pt idx="98">
                  <c:v>66</c:v>
                </c:pt>
                <c:pt idx="99">
                  <c:v>73</c:v>
                </c:pt>
                <c:pt idx="100">
                  <c:v>73</c:v>
                </c:pt>
                <c:pt idx="101">
                  <c:v>73</c:v>
                </c:pt>
                <c:pt idx="102">
                  <c:v>73</c:v>
                </c:pt>
                <c:pt idx="103">
                  <c:v>73</c:v>
                </c:pt>
                <c:pt idx="104">
                  <c:v>80</c:v>
                </c:pt>
                <c:pt idx="105">
                  <c:v>80</c:v>
                </c:pt>
                <c:pt idx="106">
                  <c:v>80</c:v>
                </c:pt>
                <c:pt idx="115">
                  <c:v>104</c:v>
                </c:pt>
                <c:pt idx="116">
                  <c:v>104</c:v>
                </c:pt>
                <c:pt idx="117">
                  <c:v>105</c:v>
                </c:pt>
                <c:pt idx="118">
                  <c:v>105</c:v>
                </c:pt>
                <c:pt idx="119">
                  <c:v>105</c:v>
                </c:pt>
                <c:pt idx="120">
                  <c:v>105</c:v>
                </c:pt>
                <c:pt idx="121">
                  <c:v>105</c:v>
                </c:pt>
                <c:pt idx="122">
                  <c:v>105</c:v>
                </c:pt>
                <c:pt idx="123">
                  <c:v>106</c:v>
                </c:pt>
                <c:pt idx="124">
                  <c:v>106</c:v>
                </c:pt>
                <c:pt idx="125">
                  <c:v>106</c:v>
                </c:pt>
                <c:pt idx="126">
                  <c:v>106</c:v>
                </c:pt>
                <c:pt idx="127">
                  <c:v>106</c:v>
                </c:pt>
                <c:pt idx="128">
                  <c:v>106</c:v>
                </c:pt>
                <c:pt idx="129">
                  <c:v>106</c:v>
                </c:pt>
                <c:pt idx="130">
                  <c:v>107</c:v>
                </c:pt>
                <c:pt idx="131">
                  <c:v>107</c:v>
                </c:pt>
                <c:pt idx="132">
                  <c:v>107</c:v>
                </c:pt>
                <c:pt idx="133">
                  <c:v>107</c:v>
                </c:pt>
                <c:pt idx="134">
                  <c:v>107</c:v>
                </c:pt>
                <c:pt idx="135">
                  <c:v>107</c:v>
                </c:pt>
                <c:pt idx="136">
                  <c:v>107</c:v>
                </c:pt>
                <c:pt idx="138">
                  <c:v>108</c:v>
                </c:pt>
                <c:pt idx="139">
                  <c:v>109</c:v>
                </c:pt>
                <c:pt idx="140">
                  <c:v>109</c:v>
                </c:pt>
                <c:pt idx="141">
                  <c:v>109</c:v>
                </c:pt>
                <c:pt idx="142">
                  <c:v>109</c:v>
                </c:pt>
                <c:pt idx="143">
                  <c:v>109</c:v>
                </c:pt>
                <c:pt idx="144">
                  <c:v>109</c:v>
                </c:pt>
                <c:pt idx="145">
                  <c:v>109</c:v>
                </c:pt>
                <c:pt idx="146">
                  <c:v>109.5</c:v>
                </c:pt>
                <c:pt idx="147">
                  <c:v>110</c:v>
                </c:pt>
                <c:pt idx="148">
                  <c:v>110</c:v>
                </c:pt>
                <c:pt idx="149">
                  <c:v>110</c:v>
                </c:pt>
                <c:pt idx="150">
                  <c:v>110</c:v>
                </c:pt>
                <c:pt idx="151">
                  <c:v>110</c:v>
                </c:pt>
                <c:pt idx="152">
                  <c:v>110.5</c:v>
                </c:pt>
                <c:pt idx="153">
                  <c:v>111</c:v>
                </c:pt>
                <c:pt idx="154">
                  <c:v>112</c:v>
                </c:pt>
                <c:pt idx="155">
                  <c:v>112</c:v>
                </c:pt>
                <c:pt idx="156">
                  <c:v>112</c:v>
                </c:pt>
                <c:pt idx="157">
                  <c:v>112</c:v>
                </c:pt>
                <c:pt idx="158">
                  <c:v>112</c:v>
                </c:pt>
                <c:pt idx="159">
                  <c:v>112.5</c:v>
                </c:pt>
                <c:pt idx="160">
                  <c:v>113</c:v>
                </c:pt>
                <c:pt idx="161">
                  <c:v>113</c:v>
                </c:pt>
                <c:pt idx="162">
                  <c:v>113</c:v>
                </c:pt>
                <c:pt idx="163">
                  <c:v>113</c:v>
                </c:pt>
                <c:pt idx="164">
                  <c:v>113</c:v>
                </c:pt>
                <c:pt idx="165">
                  <c:v>113.5</c:v>
                </c:pt>
                <c:pt idx="166">
                  <c:v>114</c:v>
                </c:pt>
                <c:pt idx="167">
                  <c:v>114</c:v>
                </c:pt>
                <c:pt idx="168">
                  <c:v>114</c:v>
                </c:pt>
                <c:pt idx="169">
                  <c:v>114</c:v>
                </c:pt>
                <c:pt idx="170">
                  <c:v>114</c:v>
                </c:pt>
                <c:pt idx="171">
                  <c:v>114.5</c:v>
                </c:pt>
                <c:pt idx="172">
                  <c:v>115</c:v>
                </c:pt>
                <c:pt idx="173">
                  <c:v>115</c:v>
                </c:pt>
                <c:pt idx="174">
                  <c:v>115</c:v>
                </c:pt>
                <c:pt idx="175">
                  <c:v>115</c:v>
                </c:pt>
                <c:pt idx="176">
                  <c:v>115</c:v>
                </c:pt>
                <c:pt idx="177">
                  <c:v>115.5</c:v>
                </c:pt>
                <c:pt idx="178">
                  <c:v>116</c:v>
                </c:pt>
                <c:pt idx="179">
                  <c:v>116</c:v>
                </c:pt>
                <c:pt idx="180">
                  <c:v>116</c:v>
                </c:pt>
                <c:pt idx="181">
                  <c:v>116</c:v>
                </c:pt>
                <c:pt idx="182">
                  <c:v>116</c:v>
                </c:pt>
                <c:pt idx="183">
                  <c:v>116.5</c:v>
                </c:pt>
                <c:pt idx="184">
                  <c:v>117</c:v>
                </c:pt>
                <c:pt idx="185">
                  <c:v>117.5</c:v>
                </c:pt>
                <c:pt idx="186">
                  <c:v>118</c:v>
                </c:pt>
                <c:pt idx="187">
                  <c:v>118.5</c:v>
                </c:pt>
                <c:pt idx="188">
                  <c:v>119</c:v>
                </c:pt>
                <c:pt idx="189">
                  <c:v>119</c:v>
                </c:pt>
                <c:pt idx="190">
                  <c:v>119</c:v>
                </c:pt>
                <c:pt idx="191">
                  <c:v>119</c:v>
                </c:pt>
                <c:pt idx="192">
                  <c:v>119</c:v>
                </c:pt>
                <c:pt idx="193">
                  <c:v>119.5</c:v>
                </c:pt>
                <c:pt idx="194">
                  <c:v>120</c:v>
                </c:pt>
                <c:pt idx="195">
                  <c:v>120</c:v>
                </c:pt>
                <c:pt idx="196">
                  <c:v>120</c:v>
                </c:pt>
                <c:pt idx="197">
                  <c:v>120</c:v>
                </c:pt>
                <c:pt idx="198">
                  <c:v>120</c:v>
                </c:pt>
                <c:pt idx="199">
                  <c:v>121</c:v>
                </c:pt>
                <c:pt idx="200">
                  <c:v>121</c:v>
                </c:pt>
                <c:pt idx="201">
                  <c:v>121</c:v>
                </c:pt>
                <c:pt idx="202">
                  <c:v>121</c:v>
                </c:pt>
                <c:pt idx="203">
                  <c:v>121</c:v>
                </c:pt>
                <c:pt idx="204">
                  <c:v>122</c:v>
                </c:pt>
                <c:pt idx="205">
                  <c:v>123</c:v>
                </c:pt>
                <c:pt idx="206">
                  <c:v>123</c:v>
                </c:pt>
                <c:pt idx="207">
                  <c:v>123</c:v>
                </c:pt>
                <c:pt idx="208">
                  <c:v>123</c:v>
                </c:pt>
                <c:pt idx="209">
                  <c:v>123</c:v>
                </c:pt>
                <c:pt idx="210">
                  <c:v>126</c:v>
                </c:pt>
                <c:pt idx="211">
                  <c:v>126</c:v>
                </c:pt>
                <c:pt idx="212">
                  <c:v>126</c:v>
                </c:pt>
                <c:pt idx="213">
                  <c:v>126</c:v>
                </c:pt>
                <c:pt idx="214">
                  <c:v>126</c:v>
                </c:pt>
                <c:pt idx="215">
                  <c:v>127</c:v>
                </c:pt>
                <c:pt idx="216">
                  <c:v>128</c:v>
                </c:pt>
                <c:pt idx="217">
                  <c:v>128</c:v>
                </c:pt>
                <c:pt idx="218">
                  <c:v>128</c:v>
                </c:pt>
                <c:pt idx="219">
                  <c:v>128</c:v>
                </c:pt>
                <c:pt idx="220">
                  <c:v>128</c:v>
                </c:pt>
                <c:pt idx="221">
                  <c:v>133</c:v>
                </c:pt>
                <c:pt idx="222">
                  <c:v>133</c:v>
                </c:pt>
              </c:numCache>
            </c:numRef>
          </c:xVal>
          <c:yVal>
            <c:numRef>
              <c:f>'C+A (5)'!$AV$13:$AV$235</c:f>
              <c:numCache>
                <c:formatCode>General</c:formatCode>
                <c:ptCount val="223"/>
                <c:pt idx="0" formatCode="0.0">
                  <c:v>9.7916666666666661</c:v>
                </c:pt>
                <c:pt idx="4" formatCode="0.0">
                  <c:v>9.9689925895402549</c:v>
                </c:pt>
                <c:pt idx="8" formatCode="0.0">
                  <c:v>10.10129030981096</c:v>
                </c:pt>
                <c:pt idx="12" formatCode="0.0">
                  <c:v>9.4284919881080658</c:v>
                </c:pt>
                <c:pt idx="18" formatCode="0.0">
                  <c:v>10.485322864268429</c:v>
                </c:pt>
                <c:pt idx="22" formatCode="0.0">
                  <c:v>10.131813545491628</c:v>
                </c:pt>
                <c:pt idx="26" formatCode="0.0">
                  <c:v>10.367685708361423</c:v>
                </c:pt>
                <c:pt idx="40" formatCode="0.0">
                  <c:v>6.4049219950028373</c:v>
                </c:pt>
                <c:pt idx="47" formatCode="0.0">
                  <c:v>5.3745202948160475</c:v>
                </c:pt>
                <c:pt idx="57" formatCode="0.0">
                  <c:v>6.1026087200195143</c:v>
                </c:pt>
                <c:pt idx="64" formatCode="0.0">
                  <c:v>6.4313258405089915</c:v>
                </c:pt>
                <c:pt idx="71" formatCode="0.0">
                  <c:v>7.9841136368383685</c:v>
                </c:pt>
                <c:pt idx="80" formatCode="0.0">
                  <c:v>8.3775794842518199</c:v>
                </c:pt>
                <c:pt idx="87" formatCode="0.0">
                  <c:v>7.7789058404786076</c:v>
                </c:pt>
                <c:pt idx="94" formatCode="0.0">
                  <c:v>7.7636192145333931</c:v>
                </c:pt>
                <c:pt idx="99" formatCode="0.0">
                  <c:v>0</c:v>
                </c:pt>
                <c:pt idx="104" formatCode="0.0">
                  <c:v>0</c:v>
                </c:pt>
                <c:pt idx="115" formatCode="0.0">
                  <c:v>7.8714768624272349</c:v>
                </c:pt>
                <c:pt idx="117" formatCode="0.0">
                  <c:v>7.8174847068365851</c:v>
                </c:pt>
                <c:pt idx="123" formatCode="0.0">
                  <c:v>7.0741515387605753</c:v>
                </c:pt>
                <c:pt idx="130" formatCode="0.0">
                  <c:v>7.2386868600780643</c:v>
                </c:pt>
                <c:pt idx="139" formatCode="0.0">
                  <c:v>6.8045181402751345</c:v>
                </c:pt>
                <c:pt idx="147" formatCode="0.0">
                  <c:v>7.1335817642674275</c:v>
                </c:pt>
                <c:pt idx="154" formatCode="0.0">
                  <c:v>7.0399972577864975</c:v>
                </c:pt>
                <c:pt idx="160" formatCode="0.0">
                  <c:v>7.1284629814419436</c:v>
                </c:pt>
                <c:pt idx="166" formatCode="0.0">
                  <c:v>7.0284991541065684</c:v>
                </c:pt>
                <c:pt idx="172" formatCode="0.0">
                  <c:v>5.7004317525468116</c:v>
                </c:pt>
                <c:pt idx="178" formatCode="0.0">
                  <c:v>5.860587677099816</c:v>
                </c:pt>
                <c:pt idx="188" formatCode="0.0">
                  <c:v>6.0411017420666902</c:v>
                </c:pt>
                <c:pt idx="194" formatCode="0.0">
                  <c:v>5.9339245803269884</c:v>
                </c:pt>
                <c:pt idx="199" formatCode="0.0">
                  <c:v>5.8931822009504859</c:v>
                </c:pt>
                <c:pt idx="205" formatCode="0.0">
                  <c:v>5.7135280713848084</c:v>
                </c:pt>
                <c:pt idx="210" formatCode="0.0">
                  <c:v>6.0662415232133533</c:v>
                </c:pt>
                <c:pt idx="216" formatCode="0.0">
                  <c:v>6.675294267841184</c:v>
                </c:pt>
                <c:pt idx="221" formatCode="0.0">
                  <c:v>6.4440258473543057</c:v>
                </c:pt>
              </c:numCache>
            </c:numRef>
          </c:yVal>
          <c:smooth val="0"/>
        </c:ser>
        <c:ser>
          <c:idx val="0"/>
          <c:order val="2"/>
          <c:spPr>
            <a:ln w="127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'C+A (5)'!$FL$181:$FL$182</c:f>
              <c:numCache>
                <c:formatCode>General</c:formatCode>
                <c:ptCount val="2"/>
                <c:pt idx="0">
                  <c:v>112</c:v>
                </c:pt>
                <c:pt idx="1">
                  <c:v>112</c:v>
                </c:pt>
              </c:numCache>
            </c:numRef>
          </c:xVal>
          <c:yVal>
            <c:numRef>
              <c:f>'C+A (5)'!$FM$181:$FM$182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ser>
          <c:idx val="3"/>
          <c:order val="3"/>
          <c:spPr>
            <a:ln w="15875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'C+A (5)'!$FL$171:$FL$172</c:f>
              <c:numCache>
                <c:formatCode>General</c:formatCode>
                <c:ptCount val="2"/>
                <c:pt idx="0">
                  <c:v>49</c:v>
                </c:pt>
                <c:pt idx="1">
                  <c:v>49</c:v>
                </c:pt>
              </c:numCache>
            </c:numRef>
          </c:xVal>
          <c:yVal>
            <c:numRef>
              <c:f>'C+A (5)'!$FM$171:$FM$172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ser>
          <c:idx val="2"/>
          <c:order val="4"/>
          <c:spPr>
            <a:ln w="28575">
              <a:noFill/>
            </a:ln>
          </c:spPr>
          <c:marker>
            <c:symbol val="none"/>
          </c:marker>
          <c:dPt>
            <c:idx val="1"/>
            <c:bubble3D val="0"/>
            <c:spPr>
              <a:ln w="12700">
                <a:solidFill>
                  <a:schemeClr val="bg1">
                    <a:lumMod val="50000"/>
                  </a:schemeClr>
                </a:solidFill>
              </a:ln>
            </c:spPr>
          </c:dPt>
          <c:xVal>
            <c:numRef>
              <c:f>'C+A (5)'!$FL$168:$FL$169</c:f>
              <c:numCache>
                <c:formatCode>General</c:formatCode>
                <c:ptCount val="2"/>
                <c:pt idx="0">
                  <c:v>25</c:v>
                </c:pt>
                <c:pt idx="1">
                  <c:v>25</c:v>
                </c:pt>
              </c:numCache>
            </c:numRef>
          </c:xVal>
          <c:yVal>
            <c:numRef>
              <c:f>'C+A (5)'!$FM$168:$FM$169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ser>
          <c:idx val="4"/>
          <c:order val="5"/>
          <c:spPr>
            <a:ln w="12700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'C+A (5)'!$FL$175:$FL$176</c:f>
              <c:numCache>
                <c:formatCode>General</c:formatCode>
                <c:ptCount val="2"/>
                <c:pt idx="0">
                  <c:v>103</c:v>
                </c:pt>
                <c:pt idx="1">
                  <c:v>103</c:v>
                </c:pt>
              </c:numCache>
            </c:numRef>
          </c:xVal>
          <c:yVal>
            <c:numRef>
              <c:f>'C+A (5)'!$FM$175:$FM$176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73504"/>
        <c:axId val="37183872"/>
      </c:scatterChart>
      <c:valAx>
        <c:axId val="37173504"/>
        <c:scaling>
          <c:orientation val="minMax"/>
          <c:max val="140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DOY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7183872"/>
        <c:crosses val="autoZero"/>
        <c:crossBetween val="midCat"/>
      </c:valAx>
      <c:valAx>
        <c:axId val="3718387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Concentration, mmol/L</a:t>
                </a:r>
              </a:p>
            </c:rich>
          </c:tx>
          <c:layout>
            <c:manualLayout>
              <c:xMode val="edge"/>
              <c:yMode val="edge"/>
              <c:x val="2.6622685677803813E-2"/>
              <c:y val="6.6446163895394775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7350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78929921976313522"/>
          <c:y val="0.21155598233147702"/>
          <c:w val="0.10949821360435666"/>
          <c:h val="0.2377221327298265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41870424091723"/>
          <c:y val="7.2442750759123806E-2"/>
          <c:w val="0.83241945075336921"/>
          <c:h val="0.62261996820289989"/>
        </c:manualLayout>
      </c:layout>
      <c:scatterChart>
        <c:scatterStyle val="lineMarker"/>
        <c:varyColors val="0"/>
        <c:ser>
          <c:idx val="11"/>
          <c:order val="0"/>
          <c:spPr>
            <a:ln w="127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dPt>
            <c:idx val="1"/>
            <c:marker>
              <c:symbol val="none"/>
            </c:marker>
            <c:bubble3D val="0"/>
          </c:dPt>
          <c:xVal>
            <c:numRef>
              <c:f>'C+A (5)'!$FK$213:$FK$214</c:f>
              <c:numCache>
                <c:formatCode>General</c:formatCode>
                <c:ptCount val="2"/>
                <c:pt idx="0">
                  <c:v>43</c:v>
                </c:pt>
                <c:pt idx="1">
                  <c:v>43</c:v>
                </c:pt>
              </c:numCache>
            </c:numRef>
          </c:xVal>
          <c:yVal>
            <c:numRef>
              <c:f>'C+A (5)'!$FL$213:$FL$214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ser>
          <c:idx val="0"/>
          <c:order val="1"/>
          <c:tx>
            <c:v>Na, central</c:v>
          </c:tx>
          <c:spPr>
            <a:ln w="28575">
              <a:noFill/>
            </a:ln>
          </c:spPr>
          <c:marker>
            <c:symbol val="triangle"/>
            <c:size val="8"/>
            <c:spPr>
              <a:solidFill>
                <a:schemeClr val="bg1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'[1]Rain Event Feb 2015 (3)'!$AF$51:$AF$175</c:f>
              <c:numCache>
                <c:formatCode>General</c:formatCode>
                <c:ptCount val="125"/>
                <c:pt idx="0">
                  <c:v>43</c:v>
                </c:pt>
                <c:pt idx="1">
                  <c:v>43</c:v>
                </c:pt>
                <c:pt idx="2">
                  <c:v>43</c:v>
                </c:pt>
                <c:pt idx="3">
                  <c:v>43</c:v>
                </c:pt>
                <c:pt idx="4">
                  <c:v>43</c:v>
                </c:pt>
                <c:pt idx="5">
                  <c:v>43</c:v>
                </c:pt>
                <c:pt idx="6">
                  <c:v>43</c:v>
                </c:pt>
                <c:pt idx="7">
                  <c:v>44</c:v>
                </c:pt>
                <c:pt idx="8">
                  <c:v>44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44</c:v>
                </c:pt>
                <c:pt idx="16">
                  <c:v>44</c:v>
                </c:pt>
                <c:pt idx="17">
                  <c:v>44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45</c:v>
                </c:pt>
                <c:pt idx="22">
                  <c:v>45</c:v>
                </c:pt>
                <c:pt idx="23">
                  <c:v>45</c:v>
                </c:pt>
                <c:pt idx="24">
                  <c:v>46</c:v>
                </c:pt>
                <c:pt idx="25">
                  <c:v>46</c:v>
                </c:pt>
                <c:pt idx="26">
                  <c:v>46</c:v>
                </c:pt>
                <c:pt idx="27">
                  <c:v>46</c:v>
                </c:pt>
                <c:pt idx="28">
                  <c:v>46</c:v>
                </c:pt>
                <c:pt idx="29">
                  <c:v>46</c:v>
                </c:pt>
                <c:pt idx="30">
                  <c:v>47</c:v>
                </c:pt>
                <c:pt idx="31">
                  <c:v>47</c:v>
                </c:pt>
                <c:pt idx="32">
                  <c:v>47</c:v>
                </c:pt>
                <c:pt idx="33">
                  <c:v>47</c:v>
                </c:pt>
                <c:pt idx="34">
                  <c:v>47</c:v>
                </c:pt>
                <c:pt idx="35">
                  <c:v>47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48</c:v>
                </c:pt>
                <c:pt idx="41">
                  <c:v>48</c:v>
                </c:pt>
                <c:pt idx="42">
                  <c:v>49</c:v>
                </c:pt>
                <c:pt idx="43">
                  <c:v>49</c:v>
                </c:pt>
                <c:pt idx="44">
                  <c:v>49</c:v>
                </c:pt>
                <c:pt idx="45">
                  <c:v>49</c:v>
                </c:pt>
                <c:pt idx="46">
                  <c:v>49</c:v>
                </c:pt>
                <c:pt idx="47">
                  <c:v>49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50</c:v>
                </c:pt>
                <c:pt idx="52">
                  <c:v>50</c:v>
                </c:pt>
                <c:pt idx="53">
                  <c:v>50</c:v>
                </c:pt>
                <c:pt idx="54">
                  <c:v>51</c:v>
                </c:pt>
                <c:pt idx="55">
                  <c:v>51</c:v>
                </c:pt>
                <c:pt idx="56">
                  <c:v>51</c:v>
                </c:pt>
                <c:pt idx="57">
                  <c:v>51</c:v>
                </c:pt>
                <c:pt idx="58">
                  <c:v>51</c:v>
                </c:pt>
                <c:pt idx="59">
                  <c:v>51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52</c:v>
                </c:pt>
                <c:pt idx="65">
                  <c:v>52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53</c:v>
                </c:pt>
                <c:pt idx="72">
                  <c:v>54</c:v>
                </c:pt>
                <c:pt idx="73">
                  <c:v>54</c:v>
                </c:pt>
                <c:pt idx="74">
                  <c:v>54</c:v>
                </c:pt>
                <c:pt idx="75">
                  <c:v>54</c:v>
                </c:pt>
                <c:pt idx="76">
                  <c:v>54</c:v>
                </c:pt>
                <c:pt idx="77">
                  <c:v>54</c:v>
                </c:pt>
                <c:pt idx="78">
                  <c:v>55</c:v>
                </c:pt>
                <c:pt idx="79">
                  <c:v>55</c:v>
                </c:pt>
                <c:pt idx="80">
                  <c:v>55</c:v>
                </c:pt>
                <c:pt idx="81">
                  <c:v>55</c:v>
                </c:pt>
                <c:pt idx="82">
                  <c:v>55</c:v>
                </c:pt>
                <c:pt idx="83">
                  <c:v>55</c:v>
                </c:pt>
                <c:pt idx="84">
                  <c:v>56</c:v>
                </c:pt>
                <c:pt idx="85">
                  <c:v>56</c:v>
                </c:pt>
                <c:pt idx="86">
                  <c:v>56</c:v>
                </c:pt>
                <c:pt idx="87">
                  <c:v>56</c:v>
                </c:pt>
                <c:pt idx="88">
                  <c:v>56</c:v>
                </c:pt>
                <c:pt idx="89">
                  <c:v>56</c:v>
                </c:pt>
                <c:pt idx="90">
                  <c:v>57</c:v>
                </c:pt>
                <c:pt idx="91">
                  <c:v>57</c:v>
                </c:pt>
                <c:pt idx="92">
                  <c:v>57</c:v>
                </c:pt>
                <c:pt idx="93">
                  <c:v>57</c:v>
                </c:pt>
                <c:pt idx="94">
                  <c:v>57</c:v>
                </c:pt>
                <c:pt idx="95">
                  <c:v>57</c:v>
                </c:pt>
                <c:pt idx="96">
                  <c:v>58</c:v>
                </c:pt>
                <c:pt idx="97">
                  <c:v>58</c:v>
                </c:pt>
                <c:pt idx="98">
                  <c:v>58</c:v>
                </c:pt>
                <c:pt idx="99">
                  <c:v>58</c:v>
                </c:pt>
                <c:pt idx="100">
                  <c:v>58</c:v>
                </c:pt>
                <c:pt idx="101">
                  <c:v>58</c:v>
                </c:pt>
                <c:pt idx="102">
                  <c:v>59</c:v>
                </c:pt>
                <c:pt idx="103">
                  <c:v>59</c:v>
                </c:pt>
                <c:pt idx="104">
                  <c:v>59</c:v>
                </c:pt>
                <c:pt idx="105">
                  <c:v>59</c:v>
                </c:pt>
                <c:pt idx="106">
                  <c:v>59</c:v>
                </c:pt>
                <c:pt idx="107">
                  <c:v>59</c:v>
                </c:pt>
                <c:pt idx="108">
                  <c:v>60</c:v>
                </c:pt>
                <c:pt idx="109">
                  <c:v>60</c:v>
                </c:pt>
                <c:pt idx="110">
                  <c:v>60</c:v>
                </c:pt>
                <c:pt idx="111">
                  <c:v>60</c:v>
                </c:pt>
                <c:pt idx="112">
                  <c:v>60</c:v>
                </c:pt>
                <c:pt idx="113">
                  <c:v>60</c:v>
                </c:pt>
                <c:pt idx="114">
                  <c:v>61</c:v>
                </c:pt>
                <c:pt idx="115">
                  <c:v>61</c:v>
                </c:pt>
                <c:pt idx="116">
                  <c:v>61</c:v>
                </c:pt>
                <c:pt idx="117">
                  <c:v>61</c:v>
                </c:pt>
                <c:pt idx="118">
                  <c:v>61</c:v>
                </c:pt>
                <c:pt idx="119">
                  <c:v>61</c:v>
                </c:pt>
                <c:pt idx="120">
                  <c:v>62</c:v>
                </c:pt>
                <c:pt idx="121">
                  <c:v>62</c:v>
                </c:pt>
                <c:pt idx="122">
                  <c:v>62</c:v>
                </c:pt>
                <c:pt idx="123">
                  <c:v>64</c:v>
                </c:pt>
                <c:pt idx="124">
                  <c:v>66</c:v>
                </c:pt>
              </c:numCache>
            </c:numRef>
          </c:xVal>
          <c:yVal>
            <c:numRef>
              <c:f>'[1]Rain Event Feb 2015 (3)'!$AA$51:$AA$175</c:f>
              <c:numCache>
                <c:formatCode>General</c:formatCode>
                <c:ptCount val="1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6.3400000000000012E-2</c:v>
                </c:pt>
                <c:pt idx="12">
                  <c:v>5.8063000000000002</c:v>
                </c:pt>
                <c:pt idx="13">
                  <c:v>6.6505130434782558</c:v>
                </c:pt>
                <c:pt idx="14">
                  <c:v>0</c:v>
                </c:pt>
                <c:pt idx="15">
                  <c:v>6.0689739130434779</c:v>
                </c:pt>
                <c:pt idx="16">
                  <c:v>20.727979476272761</c:v>
                </c:pt>
                <c:pt idx="17">
                  <c:v>19.527004386785102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14.910729012345691</c:v>
                </c:pt>
                <c:pt idx="24">
                  <c:v>15.225545194434336</c:v>
                </c:pt>
                <c:pt idx="25">
                  <c:v>15.882864446837372</c:v>
                </c:pt>
                <c:pt idx="26">
                  <c:v>17.477579850427027</c:v>
                </c:pt>
                <c:pt idx="27">
                  <c:v>17.462205650374429</c:v>
                </c:pt>
                <c:pt idx="28">
                  <c:v>18.217074936224495</c:v>
                </c:pt>
                <c:pt idx="29">
                  <c:v>16.414610167267043</c:v>
                </c:pt>
                <c:pt idx="30">
                  <c:v>16.385020923566863</c:v>
                </c:pt>
                <c:pt idx="31">
                  <c:v>16.619064286715464</c:v>
                </c:pt>
                <c:pt idx="32">
                  <c:v>17.635012374581915</c:v>
                </c:pt>
                <c:pt idx="33">
                  <c:v>17.285408739713159</c:v>
                </c:pt>
                <c:pt idx="34">
                  <c:v>17.596761735750196</c:v>
                </c:pt>
                <c:pt idx="35">
                  <c:v>18.507340113087388</c:v>
                </c:pt>
                <c:pt idx="36">
                  <c:v>19.315027980895913</c:v>
                </c:pt>
                <c:pt idx="37">
                  <c:v>18.284967054698491</c:v>
                </c:pt>
                <c:pt idx="38">
                  <c:v>18.235714653261194</c:v>
                </c:pt>
                <c:pt idx="39">
                  <c:v>19.721655360411898</c:v>
                </c:pt>
                <c:pt idx="40">
                  <c:v>19.170589529392608</c:v>
                </c:pt>
                <c:pt idx="41">
                  <c:v>18.936749872708354</c:v>
                </c:pt>
                <c:pt idx="42">
                  <c:v>18.55763680488543</c:v>
                </c:pt>
                <c:pt idx="43">
                  <c:v>19.473391312711691</c:v>
                </c:pt>
                <c:pt idx="44">
                  <c:v>18.847765038127918</c:v>
                </c:pt>
                <c:pt idx="45">
                  <c:v>18.776986973362877</c:v>
                </c:pt>
                <c:pt idx="46">
                  <c:v>18.766836371899572</c:v>
                </c:pt>
                <c:pt idx="47">
                  <c:v>18.648215047576276</c:v>
                </c:pt>
                <c:pt idx="48">
                  <c:v>18.26659407976355</c:v>
                </c:pt>
                <c:pt idx="49">
                  <c:v>18.325469576266489</c:v>
                </c:pt>
                <c:pt idx="50">
                  <c:v>17.395472769024327</c:v>
                </c:pt>
                <c:pt idx="51">
                  <c:v>18.683561249999986</c:v>
                </c:pt>
                <c:pt idx="52">
                  <c:v>18.059913939679809</c:v>
                </c:pt>
                <c:pt idx="53">
                  <c:v>17.731164412595621</c:v>
                </c:pt>
                <c:pt idx="54">
                  <c:v>17.462336651936894</c:v>
                </c:pt>
                <c:pt idx="55">
                  <c:v>17.423705436177908</c:v>
                </c:pt>
                <c:pt idx="56">
                  <c:v>17.223812515836222</c:v>
                </c:pt>
                <c:pt idx="57">
                  <c:v>17.579839358231624</c:v>
                </c:pt>
                <c:pt idx="58">
                  <c:v>19.298564942763111</c:v>
                </c:pt>
                <c:pt idx="59">
                  <c:v>17.455458922086844</c:v>
                </c:pt>
                <c:pt idx="60">
                  <c:v>17.399565786848484</c:v>
                </c:pt>
                <c:pt idx="61">
                  <c:v>17.042237111550691</c:v>
                </c:pt>
                <c:pt idx="62">
                  <c:v>17.511351780190136</c:v>
                </c:pt>
                <c:pt idx="63">
                  <c:v>17.527172839765946</c:v>
                </c:pt>
                <c:pt idx="64">
                  <c:v>16.506152173913026</c:v>
                </c:pt>
                <c:pt idx="65">
                  <c:v>17.679063385465877</c:v>
                </c:pt>
                <c:pt idx="66">
                  <c:v>17.085670840655272</c:v>
                </c:pt>
                <c:pt idx="67">
                  <c:v>17.200129045536386</c:v>
                </c:pt>
                <c:pt idx="68">
                  <c:v>17.005218875893426</c:v>
                </c:pt>
                <c:pt idx="69">
                  <c:v>17.21541105715459</c:v>
                </c:pt>
                <c:pt idx="70">
                  <c:v>16.959639796164574</c:v>
                </c:pt>
                <c:pt idx="71">
                  <c:v>16.944262579624617</c:v>
                </c:pt>
                <c:pt idx="72">
                  <c:v>16.890945598203878</c:v>
                </c:pt>
                <c:pt idx="73">
                  <c:v>16.933253360199796</c:v>
                </c:pt>
                <c:pt idx="74">
                  <c:v>16.653295694953457</c:v>
                </c:pt>
                <c:pt idx="75">
                  <c:v>16.786962648873583</c:v>
                </c:pt>
                <c:pt idx="76">
                  <c:v>17.470476313147756</c:v>
                </c:pt>
                <c:pt idx="77">
                  <c:v>17.404070680402025</c:v>
                </c:pt>
                <c:pt idx="78">
                  <c:v>16.808009617413514</c:v>
                </c:pt>
                <c:pt idx="79">
                  <c:v>16.633860176233355</c:v>
                </c:pt>
                <c:pt idx="80">
                  <c:v>16.960908269770627</c:v>
                </c:pt>
                <c:pt idx="81">
                  <c:v>17.178126527418041</c:v>
                </c:pt>
                <c:pt idx="82">
                  <c:v>17.202949976445783</c:v>
                </c:pt>
                <c:pt idx="83">
                  <c:v>17.222457339081476</c:v>
                </c:pt>
                <c:pt idx="84">
                  <c:v>17.03020326053019</c:v>
                </c:pt>
                <c:pt idx="85">
                  <c:v>16.67214546060303</c:v>
                </c:pt>
                <c:pt idx="86">
                  <c:v>16.992681644380877</c:v>
                </c:pt>
                <c:pt idx="87">
                  <c:v>16.493366296256326</c:v>
                </c:pt>
                <c:pt idx="88">
                  <c:v>17.13687063553683</c:v>
                </c:pt>
                <c:pt idx="89">
                  <c:v>17.35751852262646</c:v>
                </c:pt>
                <c:pt idx="90">
                  <c:v>16.690229320808047</c:v>
                </c:pt>
                <c:pt idx="91">
                  <c:v>17.31972698457221</c:v>
                </c:pt>
                <c:pt idx="92">
                  <c:v>18.75069260591788</c:v>
                </c:pt>
                <c:pt idx="93">
                  <c:v>17.998787973615119</c:v>
                </c:pt>
                <c:pt idx="94">
                  <c:v>19.126026245851833</c:v>
                </c:pt>
                <c:pt idx="95">
                  <c:v>17.95310741769692</c:v>
                </c:pt>
                <c:pt idx="96">
                  <c:v>17.894771831103679</c:v>
                </c:pt>
                <c:pt idx="97">
                  <c:v>17.675501362170575</c:v>
                </c:pt>
                <c:pt idx="98">
                  <c:v>17.63323176506681</c:v>
                </c:pt>
                <c:pt idx="99">
                  <c:v>18.823375462284776</c:v>
                </c:pt>
                <c:pt idx="100">
                  <c:v>17.261073059874665</c:v>
                </c:pt>
                <c:pt idx="101">
                  <c:v>18.252009759834369</c:v>
                </c:pt>
                <c:pt idx="102">
                  <c:v>17.770700864301816</c:v>
                </c:pt>
                <c:pt idx="103">
                  <c:v>17.905932477918522</c:v>
                </c:pt>
                <c:pt idx="104">
                  <c:v>16.949177858958066</c:v>
                </c:pt>
                <c:pt idx="105">
                  <c:v>17.333613548323903</c:v>
                </c:pt>
                <c:pt idx="106">
                  <c:v>17.605967319275045</c:v>
                </c:pt>
                <c:pt idx="107">
                  <c:v>17.808694276279564</c:v>
                </c:pt>
                <c:pt idx="108">
                  <c:v>16.787266992671871</c:v>
                </c:pt>
                <c:pt idx="109">
                  <c:v>17.244756664016421</c:v>
                </c:pt>
                <c:pt idx="110">
                  <c:v>17.247060027868891</c:v>
                </c:pt>
                <c:pt idx="111">
                  <c:v>16.893315530313476</c:v>
                </c:pt>
                <c:pt idx="112">
                  <c:v>17.789295890010852</c:v>
                </c:pt>
                <c:pt idx="113">
                  <c:v>18.719822598729269</c:v>
                </c:pt>
                <c:pt idx="114">
                  <c:v>18.530461728343845</c:v>
                </c:pt>
                <c:pt idx="115">
                  <c:v>17.422192359889422</c:v>
                </c:pt>
                <c:pt idx="116">
                  <c:v>16.45776521600002</c:v>
                </c:pt>
                <c:pt idx="117">
                  <c:v>17.453331751996842</c:v>
                </c:pt>
                <c:pt idx="118">
                  <c:v>17.358896378990288</c:v>
                </c:pt>
                <c:pt idx="119">
                  <c:v>17.735187655710032</c:v>
                </c:pt>
                <c:pt idx="120">
                  <c:v>17.181442839423806</c:v>
                </c:pt>
                <c:pt idx="121">
                  <c:v>17.244749689628453</c:v>
                </c:pt>
                <c:pt idx="122">
                  <c:v>17.030847738808191</c:v>
                </c:pt>
                <c:pt idx="123">
                  <c:v>17.078956203429069</c:v>
                </c:pt>
                <c:pt idx="124">
                  <c:v>16.283467186218211</c:v>
                </c:pt>
              </c:numCache>
            </c:numRef>
          </c:yVal>
          <c:smooth val="0"/>
        </c:ser>
        <c:ser>
          <c:idx val="3"/>
          <c:order val="2"/>
          <c:tx>
            <c:v>DIC, central</c:v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'[1]Rain Event Feb 2015 (3)'!$AF$51:$AF$175</c:f>
              <c:numCache>
                <c:formatCode>General</c:formatCode>
                <c:ptCount val="125"/>
                <c:pt idx="0">
                  <c:v>43</c:v>
                </c:pt>
                <c:pt idx="1">
                  <c:v>43</c:v>
                </c:pt>
                <c:pt idx="2">
                  <c:v>43</c:v>
                </c:pt>
                <c:pt idx="3">
                  <c:v>43</c:v>
                </c:pt>
                <c:pt idx="4">
                  <c:v>43</c:v>
                </c:pt>
                <c:pt idx="5">
                  <c:v>43</c:v>
                </c:pt>
                <c:pt idx="6">
                  <c:v>43</c:v>
                </c:pt>
                <c:pt idx="7">
                  <c:v>44</c:v>
                </c:pt>
                <c:pt idx="8">
                  <c:v>44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44</c:v>
                </c:pt>
                <c:pt idx="16">
                  <c:v>44</c:v>
                </c:pt>
                <c:pt idx="17">
                  <c:v>44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45</c:v>
                </c:pt>
                <c:pt idx="22">
                  <c:v>45</c:v>
                </c:pt>
                <c:pt idx="23">
                  <c:v>45</c:v>
                </c:pt>
                <c:pt idx="24">
                  <c:v>46</c:v>
                </c:pt>
                <c:pt idx="25">
                  <c:v>46</c:v>
                </c:pt>
                <c:pt idx="26">
                  <c:v>46</c:v>
                </c:pt>
                <c:pt idx="27">
                  <c:v>46</c:v>
                </c:pt>
                <c:pt idx="28">
                  <c:v>46</c:v>
                </c:pt>
                <c:pt idx="29">
                  <c:v>46</c:v>
                </c:pt>
                <c:pt idx="30">
                  <c:v>47</c:v>
                </c:pt>
                <c:pt idx="31">
                  <c:v>47</c:v>
                </c:pt>
                <c:pt idx="32">
                  <c:v>47</c:v>
                </c:pt>
                <c:pt idx="33">
                  <c:v>47</c:v>
                </c:pt>
                <c:pt idx="34">
                  <c:v>47</c:v>
                </c:pt>
                <c:pt idx="35">
                  <c:v>47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48</c:v>
                </c:pt>
                <c:pt idx="40">
                  <c:v>48</c:v>
                </c:pt>
                <c:pt idx="41">
                  <c:v>48</c:v>
                </c:pt>
                <c:pt idx="42">
                  <c:v>49</c:v>
                </c:pt>
                <c:pt idx="43">
                  <c:v>49</c:v>
                </c:pt>
                <c:pt idx="44">
                  <c:v>49</c:v>
                </c:pt>
                <c:pt idx="45">
                  <c:v>49</c:v>
                </c:pt>
                <c:pt idx="46">
                  <c:v>49</c:v>
                </c:pt>
                <c:pt idx="47">
                  <c:v>49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50</c:v>
                </c:pt>
                <c:pt idx="52">
                  <c:v>50</c:v>
                </c:pt>
                <c:pt idx="53">
                  <c:v>50</c:v>
                </c:pt>
                <c:pt idx="54">
                  <c:v>51</c:v>
                </c:pt>
                <c:pt idx="55">
                  <c:v>51</c:v>
                </c:pt>
                <c:pt idx="56">
                  <c:v>51</c:v>
                </c:pt>
                <c:pt idx="57">
                  <c:v>51</c:v>
                </c:pt>
                <c:pt idx="58">
                  <c:v>51</c:v>
                </c:pt>
                <c:pt idx="59">
                  <c:v>51</c:v>
                </c:pt>
                <c:pt idx="60">
                  <c:v>52</c:v>
                </c:pt>
                <c:pt idx="61">
                  <c:v>52</c:v>
                </c:pt>
                <c:pt idx="62">
                  <c:v>52</c:v>
                </c:pt>
                <c:pt idx="63">
                  <c:v>52</c:v>
                </c:pt>
                <c:pt idx="64">
                  <c:v>52</c:v>
                </c:pt>
                <c:pt idx="65">
                  <c:v>52</c:v>
                </c:pt>
                <c:pt idx="66">
                  <c:v>53</c:v>
                </c:pt>
                <c:pt idx="67">
                  <c:v>53</c:v>
                </c:pt>
                <c:pt idx="68">
                  <c:v>53</c:v>
                </c:pt>
                <c:pt idx="69">
                  <c:v>53</c:v>
                </c:pt>
                <c:pt idx="70">
                  <c:v>53</c:v>
                </c:pt>
                <c:pt idx="71">
                  <c:v>53</c:v>
                </c:pt>
                <c:pt idx="72">
                  <c:v>54</c:v>
                </c:pt>
                <c:pt idx="73">
                  <c:v>54</c:v>
                </c:pt>
                <c:pt idx="74">
                  <c:v>54</c:v>
                </c:pt>
                <c:pt idx="75">
                  <c:v>54</c:v>
                </c:pt>
                <c:pt idx="76">
                  <c:v>54</c:v>
                </c:pt>
                <c:pt idx="77">
                  <c:v>54</c:v>
                </c:pt>
                <c:pt idx="78">
                  <c:v>55</c:v>
                </c:pt>
                <c:pt idx="79">
                  <c:v>55</c:v>
                </c:pt>
                <c:pt idx="80">
                  <c:v>55</c:v>
                </c:pt>
                <c:pt idx="81">
                  <c:v>55</c:v>
                </c:pt>
                <c:pt idx="82">
                  <c:v>55</c:v>
                </c:pt>
                <c:pt idx="83">
                  <c:v>55</c:v>
                </c:pt>
                <c:pt idx="84">
                  <c:v>56</c:v>
                </c:pt>
                <c:pt idx="85">
                  <c:v>56</c:v>
                </c:pt>
                <c:pt idx="86">
                  <c:v>56</c:v>
                </c:pt>
                <c:pt idx="87">
                  <c:v>56</c:v>
                </c:pt>
                <c:pt idx="88">
                  <c:v>56</c:v>
                </c:pt>
                <c:pt idx="89">
                  <c:v>56</c:v>
                </c:pt>
                <c:pt idx="90">
                  <c:v>57</c:v>
                </c:pt>
                <c:pt idx="91">
                  <c:v>57</c:v>
                </c:pt>
                <c:pt idx="92">
                  <c:v>57</c:v>
                </c:pt>
                <c:pt idx="93">
                  <c:v>57</c:v>
                </c:pt>
                <c:pt idx="94">
                  <c:v>57</c:v>
                </c:pt>
                <c:pt idx="95">
                  <c:v>57</c:v>
                </c:pt>
                <c:pt idx="96">
                  <c:v>58</c:v>
                </c:pt>
                <c:pt idx="97">
                  <c:v>58</c:v>
                </c:pt>
                <c:pt idx="98">
                  <c:v>58</c:v>
                </c:pt>
                <c:pt idx="99">
                  <c:v>58</c:v>
                </c:pt>
                <c:pt idx="100">
                  <c:v>58</c:v>
                </c:pt>
                <c:pt idx="101">
                  <c:v>58</c:v>
                </c:pt>
                <c:pt idx="102">
                  <c:v>59</c:v>
                </c:pt>
                <c:pt idx="103">
                  <c:v>59</c:v>
                </c:pt>
                <c:pt idx="104">
                  <c:v>59</c:v>
                </c:pt>
                <c:pt idx="105">
                  <c:v>59</c:v>
                </c:pt>
                <c:pt idx="106">
                  <c:v>59</c:v>
                </c:pt>
                <c:pt idx="107">
                  <c:v>59</c:v>
                </c:pt>
                <c:pt idx="108">
                  <c:v>60</c:v>
                </c:pt>
                <c:pt idx="109">
                  <c:v>60</c:v>
                </c:pt>
                <c:pt idx="110">
                  <c:v>60</c:v>
                </c:pt>
                <c:pt idx="111">
                  <c:v>60</c:v>
                </c:pt>
                <c:pt idx="112">
                  <c:v>60</c:v>
                </c:pt>
                <c:pt idx="113">
                  <c:v>60</c:v>
                </c:pt>
                <c:pt idx="114">
                  <c:v>61</c:v>
                </c:pt>
                <c:pt idx="115">
                  <c:v>61</c:v>
                </c:pt>
                <c:pt idx="116">
                  <c:v>61</c:v>
                </c:pt>
                <c:pt idx="117">
                  <c:v>61</c:v>
                </c:pt>
                <c:pt idx="118">
                  <c:v>61</c:v>
                </c:pt>
                <c:pt idx="119">
                  <c:v>61</c:v>
                </c:pt>
                <c:pt idx="120">
                  <c:v>62</c:v>
                </c:pt>
                <c:pt idx="121">
                  <c:v>62</c:v>
                </c:pt>
                <c:pt idx="122">
                  <c:v>62</c:v>
                </c:pt>
                <c:pt idx="123">
                  <c:v>64</c:v>
                </c:pt>
                <c:pt idx="124">
                  <c:v>66</c:v>
                </c:pt>
              </c:numCache>
            </c:numRef>
          </c:xVal>
          <c:yVal>
            <c:numRef>
              <c:f>'[1]Rain Event Feb 2015 (3)'!$AB$51:$AB$175</c:f>
              <c:numCache>
                <c:formatCode>General</c:formatCode>
                <c:ptCount val="1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0.13433333333333344</c:v>
                </c:pt>
                <c:pt idx="12">
                  <c:v>8.3095588615114426</c:v>
                </c:pt>
                <c:pt idx="13">
                  <c:v>8.380303341148883</c:v>
                </c:pt>
                <c:pt idx="14">
                  <c:v>0</c:v>
                </c:pt>
                <c:pt idx="15">
                  <c:v>8.1653286753350187</c:v>
                </c:pt>
                <c:pt idx="16">
                  <c:v>7.7078884753422843</c:v>
                </c:pt>
                <c:pt idx="17">
                  <c:v>7.4071485463958551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7.7476594650205808</c:v>
                </c:pt>
                <c:pt idx="24">
                  <c:v>7.7743367675466848</c:v>
                </c:pt>
                <c:pt idx="25">
                  <c:v>7.5437857832100406</c:v>
                </c:pt>
                <c:pt idx="26">
                  <c:v>7.6041507986882433</c:v>
                </c:pt>
                <c:pt idx="27">
                  <c:v>7.6896596094662009</c:v>
                </c:pt>
                <c:pt idx="28">
                  <c:v>7.6701419005102025</c:v>
                </c:pt>
                <c:pt idx="29">
                  <c:v>7.5411887176193515</c:v>
                </c:pt>
                <c:pt idx="30">
                  <c:v>7.4710230891719833</c:v>
                </c:pt>
                <c:pt idx="31">
                  <c:v>7.3718407479045824</c:v>
                </c:pt>
                <c:pt idx="32">
                  <c:v>7.1901923076923078</c:v>
                </c:pt>
                <c:pt idx="33">
                  <c:v>7.9114086847553731</c:v>
                </c:pt>
                <c:pt idx="34">
                  <c:v>7.6770651117589885</c:v>
                </c:pt>
                <c:pt idx="35">
                  <c:v>7.3609269781144722</c:v>
                </c:pt>
                <c:pt idx="36">
                  <c:v>7.3709185606060519</c:v>
                </c:pt>
                <c:pt idx="37">
                  <c:v>7.2034395161290306</c:v>
                </c:pt>
                <c:pt idx="38">
                  <c:v>7.1847236656923279</c:v>
                </c:pt>
                <c:pt idx="39">
                  <c:v>7.4085888157894741</c:v>
                </c:pt>
                <c:pt idx="40">
                  <c:v>7.3583270911360801</c:v>
                </c:pt>
                <c:pt idx="41">
                  <c:v>7.230100043615745</c:v>
                </c:pt>
                <c:pt idx="42">
                  <c:v>7.0627037095751426</c:v>
                </c:pt>
                <c:pt idx="43">
                  <c:v>7.0252621032382194</c:v>
                </c:pt>
                <c:pt idx="44">
                  <c:v>7.0806385453007712</c:v>
                </c:pt>
                <c:pt idx="45">
                  <c:v>7.0635393802453201</c:v>
                </c:pt>
                <c:pt idx="46">
                  <c:v>7.1516669306303484</c:v>
                </c:pt>
                <c:pt idx="47">
                  <c:v>7.0840165698299868</c:v>
                </c:pt>
                <c:pt idx="48">
                  <c:v>7.0754761141391507</c:v>
                </c:pt>
                <c:pt idx="49">
                  <c:v>7.0612314697162217</c:v>
                </c:pt>
                <c:pt idx="50">
                  <c:v>7.0826100328772945</c:v>
                </c:pt>
                <c:pt idx="51">
                  <c:v>7.0779831730769205</c:v>
                </c:pt>
                <c:pt idx="52">
                  <c:v>7.2226494362901512</c:v>
                </c:pt>
                <c:pt idx="53">
                  <c:v>7.1755731642894878</c:v>
                </c:pt>
                <c:pt idx="54">
                  <c:v>7.184641712087207</c:v>
                </c:pt>
                <c:pt idx="55">
                  <c:v>7.1452797389815998</c:v>
                </c:pt>
                <c:pt idx="56">
                  <c:v>7.1752382858362704</c:v>
                </c:pt>
                <c:pt idx="57">
                  <c:v>7.1444526196636486</c:v>
                </c:pt>
                <c:pt idx="58">
                  <c:v>7.2308614759224534</c:v>
                </c:pt>
                <c:pt idx="59">
                  <c:v>7.2195340212834545</c:v>
                </c:pt>
                <c:pt idx="60">
                  <c:v>7.2147203632887154</c:v>
                </c:pt>
                <c:pt idx="61">
                  <c:v>7.1713031085296395</c:v>
                </c:pt>
                <c:pt idx="62">
                  <c:v>7.1327339370418272</c:v>
                </c:pt>
                <c:pt idx="63">
                  <c:v>7.1247983220393678</c:v>
                </c:pt>
                <c:pt idx="64">
                  <c:v>7.2730536659108127</c:v>
                </c:pt>
                <c:pt idx="65">
                  <c:v>7.0548051140663794</c:v>
                </c:pt>
                <c:pt idx="66">
                  <c:v>7.1256133202955168</c:v>
                </c:pt>
                <c:pt idx="67">
                  <c:v>7.0537047994740334</c:v>
                </c:pt>
                <c:pt idx="68">
                  <c:v>7.0695002165908605</c:v>
                </c:pt>
                <c:pt idx="69">
                  <c:v>7.1892005861282975</c:v>
                </c:pt>
                <c:pt idx="70">
                  <c:v>7.127576450103378</c:v>
                </c:pt>
                <c:pt idx="71">
                  <c:v>7.112930186823986</c:v>
                </c:pt>
                <c:pt idx="72">
                  <c:v>6.9344778219132737</c:v>
                </c:pt>
                <c:pt idx="73">
                  <c:v>7.0545512402088715</c:v>
                </c:pt>
                <c:pt idx="74">
                  <c:v>7.0713676615283747</c:v>
                </c:pt>
                <c:pt idx="75">
                  <c:v>7.0727497249725024</c:v>
                </c:pt>
                <c:pt idx="76">
                  <c:v>0</c:v>
                </c:pt>
                <c:pt idx="77">
                  <c:v>7.2145131986747897</c:v>
                </c:pt>
                <c:pt idx="78">
                  <c:v>7.1814687100894004</c:v>
                </c:pt>
                <c:pt idx="79">
                  <c:v>7.023134794578568</c:v>
                </c:pt>
                <c:pt idx="80">
                  <c:v>7.1385826771653464</c:v>
                </c:pt>
                <c:pt idx="81">
                  <c:v>7.1592266645428504</c:v>
                </c:pt>
                <c:pt idx="82">
                  <c:v>7.1322360314425319</c:v>
                </c:pt>
                <c:pt idx="83">
                  <c:v>7.13274215410281</c:v>
                </c:pt>
                <c:pt idx="84">
                  <c:v>7.0638510771151957</c:v>
                </c:pt>
                <c:pt idx="85">
                  <c:v>7.0693891017454229</c:v>
                </c:pt>
                <c:pt idx="86">
                  <c:v>6.9682524715237504</c:v>
                </c:pt>
                <c:pt idx="87">
                  <c:v>6.9678494623655896</c:v>
                </c:pt>
                <c:pt idx="88">
                  <c:v>7.1371269132653055</c:v>
                </c:pt>
                <c:pt idx="89">
                  <c:v>7.074880420918368</c:v>
                </c:pt>
                <c:pt idx="90">
                  <c:v>6.9298079987253027</c:v>
                </c:pt>
                <c:pt idx="91">
                  <c:v>7.6106612903225814</c:v>
                </c:pt>
                <c:pt idx="92">
                  <c:v>7.0048778014400117</c:v>
                </c:pt>
                <c:pt idx="93">
                  <c:v>6.939862153344218</c:v>
                </c:pt>
                <c:pt idx="94">
                  <c:v>7.2757249892194906</c:v>
                </c:pt>
                <c:pt idx="95">
                  <c:v>7.1264515441959446</c:v>
                </c:pt>
                <c:pt idx="96">
                  <c:v>7.1051736111111126</c:v>
                </c:pt>
                <c:pt idx="97">
                  <c:v>7.0175111892583075</c:v>
                </c:pt>
                <c:pt idx="98">
                  <c:v>7.0548620910840336</c:v>
                </c:pt>
                <c:pt idx="99">
                  <c:v>6.9125418520873065</c:v>
                </c:pt>
                <c:pt idx="100">
                  <c:v>7.6453267817194002</c:v>
                </c:pt>
                <c:pt idx="101">
                  <c:v>7.2355164021163985</c:v>
                </c:pt>
                <c:pt idx="102">
                  <c:v>7.1432884676648634</c:v>
                </c:pt>
                <c:pt idx="103">
                  <c:v>7.1915443569553759</c:v>
                </c:pt>
                <c:pt idx="104">
                  <c:v>7.0581371770436236</c:v>
                </c:pt>
                <c:pt idx="105">
                  <c:v>7.1188871019620459</c:v>
                </c:pt>
                <c:pt idx="106">
                  <c:v>6.9046492058483295</c:v>
                </c:pt>
                <c:pt idx="107">
                  <c:v>6.8932753164556955</c:v>
                </c:pt>
                <c:pt idx="108">
                  <c:v>7.1330728327425073</c:v>
                </c:pt>
                <c:pt idx="109">
                  <c:v>7.048818308202331</c:v>
                </c:pt>
                <c:pt idx="110">
                  <c:v>6.8359566202654483</c:v>
                </c:pt>
                <c:pt idx="111">
                  <c:v>6.9939209469456785</c:v>
                </c:pt>
                <c:pt idx="112">
                  <c:v>7.1359879505224937</c:v>
                </c:pt>
                <c:pt idx="113">
                  <c:v>7.0977607980473314</c:v>
                </c:pt>
                <c:pt idx="114">
                  <c:v>6.8683325381679321</c:v>
                </c:pt>
                <c:pt idx="115">
                  <c:v>7.0541811175337159</c:v>
                </c:pt>
                <c:pt idx="116">
                  <c:v>6.9352938666666724</c:v>
                </c:pt>
                <c:pt idx="117">
                  <c:v>6.6547172575446769</c:v>
                </c:pt>
                <c:pt idx="118">
                  <c:v>6.487923431549409</c:v>
                </c:pt>
                <c:pt idx="119">
                  <c:v>6.5341959334565605</c:v>
                </c:pt>
                <c:pt idx="120">
                  <c:v>6.5858392126789376</c:v>
                </c:pt>
                <c:pt idx="121">
                  <c:v>6.5692403662340304</c:v>
                </c:pt>
                <c:pt idx="122">
                  <c:v>6.6016085031912723</c:v>
                </c:pt>
                <c:pt idx="123">
                  <c:v>7.3540765391014888</c:v>
                </c:pt>
                <c:pt idx="124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98848"/>
        <c:axId val="37225984"/>
      </c:scatterChart>
      <c:valAx>
        <c:axId val="37198848"/>
        <c:scaling>
          <c:orientation val="minMax"/>
          <c:max val="140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DOY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7225984"/>
        <c:crosses val="autoZero"/>
        <c:crossBetween val="midCat"/>
      </c:valAx>
      <c:valAx>
        <c:axId val="37225984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Concentration, mmol/L</a:t>
                </a:r>
              </a:p>
            </c:rich>
          </c:tx>
          <c:layout>
            <c:manualLayout>
              <c:xMode val="edge"/>
              <c:yMode val="edge"/>
              <c:x val="2.4941428374084817E-2"/>
              <c:y val="7.9196100487439094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9884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8651214776496747"/>
          <c:y val="0.19949764343973148"/>
          <c:w val="0.15718110236220487"/>
          <c:h val="0.1925512610416083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6428405935429"/>
          <c:y val="9.5800448301626692E-2"/>
          <c:w val="0.84349095707298893"/>
          <c:h val="0.62705233792571569"/>
        </c:manualLayout>
      </c:layout>
      <c:scatterChart>
        <c:scatterStyle val="lineMarker"/>
        <c:varyColors val="0"/>
        <c:ser>
          <c:idx val="11"/>
          <c:order val="0"/>
          <c:spPr>
            <a:ln w="127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'C+A (5)'!$FK$213:$FK$214</c:f>
              <c:numCache>
                <c:formatCode>General</c:formatCode>
                <c:ptCount val="2"/>
                <c:pt idx="0">
                  <c:v>43</c:v>
                </c:pt>
                <c:pt idx="1">
                  <c:v>43</c:v>
                </c:pt>
              </c:numCache>
            </c:numRef>
          </c:xVal>
          <c:yVal>
            <c:numRef>
              <c:f>'C+A (5)'!$FL$213:$FL$214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ser>
          <c:idx val="1"/>
          <c:order val="1"/>
          <c:tx>
            <c:v>Na, west</c:v>
          </c:tx>
          <c:spPr>
            <a:ln w="28575">
              <a:noFill/>
            </a:ln>
          </c:spPr>
          <c:marker>
            <c:symbol val="triangle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dPt>
            <c:idx val="77"/>
            <c:marker>
              <c:symbol val="triangle"/>
              <c:size val="8"/>
            </c:marker>
            <c:bubble3D val="0"/>
          </c:dPt>
          <c:xVal>
            <c:numRef>
              <c:f>'[1]Rain Event Feb 2015 (3)'!$AF$176:$AF$328</c:f>
              <c:numCache>
                <c:formatCode>General</c:formatCode>
                <c:ptCount val="153"/>
                <c:pt idx="2">
                  <c:v>43</c:v>
                </c:pt>
                <c:pt idx="3">
                  <c:v>43</c:v>
                </c:pt>
                <c:pt idx="4">
                  <c:v>43</c:v>
                </c:pt>
                <c:pt idx="5">
                  <c:v>43</c:v>
                </c:pt>
                <c:pt idx="6">
                  <c:v>43</c:v>
                </c:pt>
                <c:pt idx="7">
                  <c:v>43</c:v>
                </c:pt>
                <c:pt idx="8">
                  <c:v>43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46</c:v>
                </c:pt>
                <c:pt idx="22">
                  <c:v>46</c:v>
                </c:pt>
                <c:pt idx="23">
                  <c:v>46</c:v>
                </c:pt>
                <c:pt idx="24">
                  <c:v>46</c:v>
                </c:pt>
                <c:pt idx="25">
                  <c:v>46</c:v>
                </c:pt>
                <c:pt idx="26">
                  <c:v>46</c:v>
                </c:pt>
                <c:pt idx="27">
                  <c:v>47</c:v>
                </c:pt>
                <c:pt idx="28">
                  <c:v>47</c:v>
                </c:pt>
                <c:pt idx="29">
                  <c:v>47</c:v>
                </c:pt>
                <c:pt idx="30">
                  <c:v>47</c:v>
                </c:pt>
                <c:pt idx="31">
                  <c:v>47</c:v>
                </c:pt>
                <c:pt idx="32">
                  <c:v>47</c:v>
                </c:pt>
                <c:pt idx="33">
                  <c:v>48</c:v>
                </c:pt>
                <c:pt idx="34">
                  <c:v>48</c:v>
                </c:pt>
                <c:pt idx="35">
                  <c:v>48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49</c:v>
                </c:pt>
                <c:pt idx="40">
                  <c:v>49</c:v>
                </c:pt>
                <c:pt idx="41">
                  <c:v>49</c:v>
                </c:pt>
                <c:pt idx="42">
                  <c:v>49</c:v>
                </c:pt>
                <c:pt idx="43">
                  <c:v>49</c:v>
                </c:pt>
                <c:pt idx="44">
                  <c:v>49</c:v>
                </c:pt>
                <c:pt idx="45">
                  <c:v>50</c:v>
                </c:pt>
                <c:pt idx="46">
                  <c:v>50</c:v>
                </c:pt>
                <c:pt idx="47">
                  <c:v>50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51</c:v>
                </c:pt>
                <c:pt idx="52">
                  <c:v>51</c:v>
                </c:pt>
                <c:pt idx="53">
                  <c:v>51</c:v>
                </c:pt>
                <c:pt idx="54">
                  <c:v>51</c:v>
                </c:pt>
                <c:pt idx="55">
                  <c:v>51</c:v>
                </c:pt>
                <c:pt idx="56">
                  <c:v>51</c:v>
                </c:pt>
                <c:pt idx="57">
                  <c:v>52</c:v>
                </c:pt>
                <c:pt idx="58">
                  <c:v>52</c:v>
                </c:pt>
                <c:pt idx="59">
                  <c:v>52</c:v>
                </c:pt>
                <c:pt idx="60">
                  <c:v>52</c:v>
                </c:pt>
                <c:pt idx="61">
                  <c:v>53</c:v>
                </c:pt>
                <c:pt idx="62">
                  <c:v>53</c:v>
                </c:pt>
                <c:pt idx="63">
                  <c:v>53</c:v>
                </c:pt>
                <c:pt idx="64">
                  <c:v>53</c:v>
                </c:pt>
                <c:pt idx="65">
                  <c:v>54</c:v>
                </c:pt>
                <c:pt idx="66">
                  <c:v>54</c:v>
                </c:pt>
                <c:pt idx="67">
                  <c:v>54</c:v>
                </c:pt>
                <c:pt idx="68">
                  <c:v>54</c:v>
                </c:pt>
                <c:pt idx="69">
                  <c:v>54</c:v>
                </c:pt>
                <c:pt idx="70">
                  <c:v>54</c:v>
                </c:pt>
                <c:pt idx="71">
                  <c:v>55</c:v>
                </c:pt>
                <c:pt idx="72">
                  <c:v>55</c:v>
                </c:pt>
                <c:pt idx="73">
                  <c:v>55</c:v>
                </c:pt>
                <c:pt idx="74">
                  <c:v>55</c:v>
                </c:pt>
                <c:pt idx="75">
                  <c:v>55</c:v>
                </c:pt>
                <c:pt idx="76">
                  <c:v>55</c:v>
                </c:pt>
                <c:pt idx="77">
                  <c:v>56</c:v>
                </c:pt>
                <c:pt idx="78">
                  <c:v>56</c:v>
                </c:pt>
                <c:pt idx="79">
                  <c:v>56</c:v>
                </c:pt>
                <c:pt idx="80">
                  <c:v>56</c:v>
                </c:pt>
                <c:pt idx="81">
                  <c:v>56</c:v>
                </c:pt>
                <c:pt idx="82">
                  <c:v>56</c:v>
                </c:pt>
                <c:pt idx="83">
                  <c:v>57</c:v>
                </c:pt>
                <c:pt idx="84">
                  <c:v>57</c:v>
                </c:pt>
                <c:pt idx="85">
                  <c:v>57</c:v>
                </c:pt>
                <c:pt idx="86">
                  <c:v>57</c:v>
                </c:pt>
                <c:pt idx="87">
                  <c:v>57</c:v>
                </c:pt>
                <c:pt idx="88">
                  <c:v>57</c:v>
                </c:pt>
                <c:pt idx="89">
                  <c:v>58</c:v>
                </c:pt>
                <c:pt idx="90">
                  <c:v>58</c:v>
                </c:pt>
                <c:pt idx="91">
                  <c:v>58</c:v>
                </c:pt>
                <c:pt idx="92">
                  <c:v>58</c:v>
                </c:pt>
                <c:pt idx="93">
                  <c:v>58</c:v>
                </c:pt>
                <c:pt idx="94">
                  <c:v>58</c:v>
                </c:pt>
                <c:pt idx="95">
                  <c:v>59</c:v>
                </c:pt>
                <c:pt idx="96">
                  <c:v>59</c:v>
                </c:pt>
                <c:pt idx="97">
                  <c:v>59</c:v>
                </c:pt>
                <c:pt idx="98">
                  <c:v>59</c:v>
                </c:pt>
                <c:pt idx="99">
                  <c:v>59</c:v>
                </c:pt>
                <c:pt idx="100">
                  <c:v>59</c:v>
                </c:pt>
                <c:pt idx="101">
                  <c:v>60</c:v>
                </c:pt>
                <c:pt idx="102">
                  <c:v>60</c:v>
                </c:pt>
                <c:pt idx="103">
                  <c:v>60</c:v>
                </c:pt>
                <c:pt idx="104">
                  <c:v>60</c:v>
                </c:pt>
                <c:pt idx="105">
                  <c:v>60</c:v>
                </c:pt>
                <c:pt idx="106">
                  <c:v>60</c:v>
                </c:pt>
                <c:pt idx="107">
                  <c:v>61</c:v>
                </c:pt>
                <c:pt idx="108">
                  <c:v>61</c:v>
                </c:pt>
                <c:pt idx="109">
                  <c:v>61</c:v>
                </c:pt>
                <c:pt idx="110">
                  <c:v>61</c:v>
                </c:pt>
                <c:pt idx="111">
                  <c:v>61</c:v>
                </c:pt>
                <c:pt idx="112">
                  <c:v>61</c:v>
                </c:pt>
                <c:pt idx="113">
                  <c:v>62</c:v>
                </c:pt>
                <c:pt idx="114">
                  <c:v>62</c:v>
                </c:pt>
                <c:pt idx="115">
                  <c:v>62</c:v>
                </c:pt>
                <c:pt idx="116">
                  <c:v>62</c:v>
                </c:pt>
                <c:pt idx="117">
                  <c:v>62</c:v>
                </c:pt>
                <c:pt idx="118">
                  <c:v>62</c:v>
                </c:pt>
                <c:pt idx="119">
                  <c:v>63</c:v>
                </c:pt>
                <c:pt idx="120">
                  <c:v>63</c:v>
                </c:pt>
                <c:pt idx="121">
                  <c:v>63</c:v>
                </c:pt>
                <c:pt idx="122">
                  <c:v>63</c:v>
                </c:pt>
                <c:pt idx="123">
                  <c:v>63</c:v>
                </c:pt>
                <c:pt idx="124">
                  <c:v>63</c:v>
                </c:pt>
                <c:pt idx="125">
                  <c:v>64</c:v>
                </c:pt>
                <c:pt idx="126">
                  <c:v>64</c:v>
                </c:pt>
                <c:pt idx="127">
                  <c:v>64</c:v>
                </c:pt>
                <c:pt idx="128">
                  <c:v>64</c:v>
                </c:pt>
                <c:pt idx="129">
                  <c:v>64</c:v>
                </c:pt>
                <c:pt idx="130">
                  <c:v>64</c:v>
                </c:pt>
                <c:pt idx="131">
                  <c:v>65</c:v>
                </c:pt>
                <c:pt idx="132">
                  <c:v>65</c:v>
                </c:pt>
                <c:pt idx="133">
                  <c:v>65</c:v>
                </c:pt>
                <c:pt idx="134">
                  <c:v>65</c:v>
                </c:pt>
                <c:pt idx="135">
                  <c:v>65</c:v>
                </c:pt>
                <c:pt idx="136">
                  <c:v>65</c:v>
                </c:pt>
                <c:pt idx="137">
                  <c:v>66</c:v>
                </c:pt>
                <c:pt idx="138">
                  <c:v>66</c:v>
                </c:pt>
                <c:pt idx="139">
                  <c:v>66</c:v>
                </c:pt>
                <c:pt idx="140">
                  <c:v>66</c:v>
                </c:pt>
                <c:pt idx="141">
                  <c:v>66</c:v>
                </c:pt>
                <c:pt idx="142">
                  <c:v>66</c:v>
                </c:pt>
                <c:pt idx="143">
                  <c:v>67</c:v>
                </c:pt>
                <c:pt idx="144">
                  <c:v>67</c:v>
                </c:pt>
                <c:pt idx="145">
                  <c:v>67</c:v>
                </c:pt>
                <c:pt idx="146">
                  <c:v>68</c:v>
                </c:pt>
                <c:pt idx="147">
                  <c:v>69</c:v>
                </c:pt>
                <c:pt idx="148">
                  <c:v>70</c:v>
                </c:pt>
                <c:pt idx="149">
                  <c:v>71</c:v>
                </c:pt>
                <c:pt idx="150">
                  <c:v>72</c:v>
                </c:pt>
                <c:pt idx="151">
                  <c:v>73</c:v>
                </c:pt>
                <c:pt idx="152">
                  <c:v>74</c:v>
                </c:pt>
              </c:numCache>
            </c:numRef>
          </c:xVal>
          <c:yVal>
            <c:numRef>
              <c:f>'[1]Rain Event Feb 2015 (3)'!$AA$176:$AA$328</c:f>
              <c:numCache>
                <c:formatCode>General</c:formatCode>
                <c:ptCount val="15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14.377987143730421</c:v>
                </c:pt>
                <c:pt idx="12">
                  <c:v>15.006761430282936</c:v>
                </c:pt>
                <c:pt idx="13">
                  <c:v>15.705812979762744</c:v>
                </c:pt>
                <c:pt idx="14">
                  <c:v>15.6886557719075</c:v>
                </c:pt>
                <c:pt idx="15">
                  <c:v>16.681439976655941</c:v>
                </c:pt>
                <c:pt idx="16">
                  <c:v>17.993762458113267</c:v>
                </c:pt>
                <c:pt idx="17">
                  <c:v>16.921905867973773</c:v>
                </c:pt>
                <c:pt idx="18">
                  <c:v>18.66920321267936</c:v>
                </c:pt>
                <c:pt idx="19">
                  <c:v>0</c:v>
                </c:pt>
                <c:pt idx="20">
                  <c:v>16.508209360216263</c:v>
                </c:pt>
                <c:pt idx="21">
                  <c:v>16.484047495961192</c:v>
                </c:pt>
                <c:pt idx="22">
                  <c:v>16.799771964698607</c:v>
                </c:pt>
                <c:pt idx="23">
                  <c:v>16.567371167347886</c:v>
                </c:pt>
                <c:pt idx="24">
                  <c:v>15.642694642508994</c:v>
                </c:pt>
                <c:pt idx="25">
                  <c:v>16.203019813966577</c:v>
                </c:pt>
                <c:pt idx="26">
                  <c:v>15.432395510322129</c:v>
                </c:pt>
                <c:pt idx="27">
                  <c:v>15.978209321318323</c:v>
                </c:pt>
                <c:pt idx="28">
                  <c:v>16.885097256745514</c:v>
                </c:pt>
                <c:pt idx="29">
                  <c:v>17.514123969355268</c:v>
                </c:pt>
                <c:pt idx="30">
                  <c:v>17.63836434531855</c:v>
                </c:pt>
                <c:pt idx="31">
                  <c:v>18.186476451008946</c:v>
                </c:pt>
                <c:pt idx="32">
                  <c:v>17.799336781851082</c:v>
                </c:pt>
                <c:pt idx="33">
                  <c:v>15.769338521400778</c:v>
                </c:pt>
                <c:pt idx="34">
                  <c:v>18.179183791673086</c:v>
                </c:pt>
                <c:pt idx="35">
                  <c:v>17.397365100187827</c:v>
                </c:pt>
                <c:pt idx="36">
                  <c:v>18.11945810776519</c:v>
                </c:pt>
                <c:pt idx="37">
                  <c:v>18.777187638102568</c:v>
                </c:pt>
                <c:pt idx="38">
                  <c:v>18.512827891033727</c:v>
                </c:pt>
                <c:pt idx="39">
                  <c:v>18.66308811048728</c:v>
                </c:pt>
                <c:pt idx="40">
                  <c:v>18.558552393982826</c:v>
                </c:pt>
                <c:pt idx="41">
                  <c:v>18.786660447582729</c:v>
                </c:pt>
                <c:pt idx="42">
                  <c:v>19.11528835292453</c:v>
                </c:pt>
                <c:pt idx="43">
                  <c:v>18.894443563667096</c:v>
                </c:pt>
                <c:pt idx="44">
                  <c:v>18.94416636037651</c:v>
                </c:pt>
                <c:pt idx="45">
                  <c:v>19.083112215587249</c:v>
                </c:pt>
                <c:pt idx="46">
                  <c:v>19.29907469370746</c:v>
                </c:pt>
                <c:pt idx="47">
                  <c:v>19.743255066889631</c:v>
                </c:pt>
                <c:pt idx="48">
                  <c:v>19.329035179765889</c:v>
                </c:pt>
                <c:pt idx="49">
                  <c:v>20.021622954769441</c:v>
                </c:pt>
                <c:pt idx="50">
                  <c:v>20.745790704885259</c:v>
                </c:pt>
                <c:pt idx="51">
                  <c:v>21.278978282939732</c:v>
                </c:pt>
                <c:pt idx="52">
                  <c:v>20.72301291042394</c:v>
                </c:pt>
                <c:pt idx="53">
                  <c:v>21.007718319966227</c:v>
                </c:pt>
                <c:pt idx="54">
                  <c:v>20.96878114440187</c:v>
                </c:pt>
                <c:pt idx="55">
                  <c:v>19.369381674452033</c:v>
                </c:pt>
                <c:pt idx="56">
                  <c:v>21.119107604498929</c:v>
                </c:pt>
                <c:pt idx="57">
                  <c:v>19.680234358296136</c:v>
                </c:pt>
                <c:pt idx="58">
                  <c:v>20.262190139895935</c:v>
                </c:pt>
                <c:pt idx="59">
                  <c:v>19.025757797239432</c:v>
                </c:pt>
                <c:pt idx="60">
                  <c:v>18.902435403933108</c:v>
                </c:pt>
                <c:pt idx="61">
                  <c:v>17.622394671635089</c:v>
                </c:pt>
                <c:pt idx="62">
                  <c:v>16.468232588251283</c:v>
                </c:pt>
                <c:pt idx="63">
                  <c:v>17.700333419437321</c:v>
                </c:pt>
                <c:pt idx="64">
                  <c:v>17.380604329004328</c:v>
                </c:pt>
                <c:pt idx="65">
                  <c:v>17.404079656636014</c:v>
                </c:pt>
                <c:pt idx="66">
                  <c:v>17.138537764861887</c:v>
                </c:pt>
                <c:pt idx="67">
                  <c:v>17.296280633888664</c:v>
                </c:pt>
                <c:pt idx="68">
                  <c:v>17.203258072613178</c:v>
                </c:pt>
                <c:pt idx="69">
                  <c:v>17.115025841931882</c:v>
                </c:pt>
                <c:pt idx="70">
                  <c:v>11.364500974342329</c:v>
                </c:pt>
                <c:pt idx="71">
                  <c:v>16.591350024316721</c:v>
                </c:pt>
                <c:pt idx="72">
                  <c:v>17.409684799570289</c:v>
                </c:pt>
                <c:pt idx="73">
                  <c:v>16.543767068295317</c:v>
                </c:pt>
                <c:pt idx="74">
                  <c:v>16.25432645784263</c:v>
                </c:pt>
                <c:pt idx="75">
                  <c:v>16.53946693959988</c:v>
                </c:pt>
                <c:pt idx="76">
                  <c:v>17.103380051772415</c:v>
                </c:pt>
                <c:pt idx="77">
                  <c:v>16.351996944107178</c:v>
                </c:pt>
                <c:pt idx="78">
                  <c:v>15.902886953890691</c:v>
                </c:pt>
                <c:pt idx="79">
                  <c:v>16.101751608925984</c:v>
                </c:pt>
                <c:pt idx="80">
                  <c:v>10.970432704726399</c:v>
                </c:pt>
                <c:pt idx="81">
                  <c:v>16.55045506608533</c:v>
                </c:pt>
                <c:pt idx="82">
                  <c:v>16.098382132082627</c:v>
                </c:pt>
                <c:pt idx="83">
                  <c:v>16.32304338697476</c:v>
                </c:pt>
                <c:pt idx="84">
                  <c:v>16.022163128866993</c:v>
                </c:pt>
                <c:pt idx="85">
                  <c:v>16.204788137908864</c:v>
                </c:pt>
                <c:pt idx="86">
                  <c:v>16.310084850830489</c:v>
                </c:pt>
                <c:pt idx="87">
                  <c:v>16.87297804651973</c:v>
                </c:pt>
                <c:pt idx="88">
                  <c:v>16.982176331085757</c:v>
                </c:pt>
                <c:pt idx="89">
                  <c:v>16.321067260547917</c:v>
                </c:pt>
                <c:pt idx="90">
                  <c:v>16.133774357291621</c:v>
                </c:pt>
                <c:pt idx="91">
                  <c:v>15.629785173978821</c:v>
                </c:pt>
                <c:pt idx="92">
                  <c:v>16.400296851933916</c:v>
                </c:pt>
                <c:pt idx="93">
                  <c:v>16.302215424997357</c:v>
                </c:pt>
                <c:pt idx="94">
                  <c:v>16.12998131526119</c:v>
                </c:pt>
                <c:pt idx="95">
                  <c:v>16.073916732126669</c:v>
                </c:pt>
                <c:pt idx="96">
                  <c:v>16.518716487643562</c:v>
                </c:pt>
                <c:pt idx="97">
                  <c:v>16.07068040027605</c:v>
                </c:pt>
                <c:pt idx="98">
                  <c:v>16.252084045777586</c:v>
                </c:pt>
                <c:pt idx="99">
                  <c:v>16.853253854715547</c:v>
                </c:pt>
                <c:pt idx="100">
                  <c:v>17.357135438153588</c:v>
                </c:pt>
                <c:pt idx="101">
                  <c:v>16.525321483603687</c:v>
                </c:pt>
                <c:pt idx="102">
                  <c:v>16.171399531772572</c:v>
                </c:pt>
                <c:pt idx="103">
                  <c:v>16.15918259187621</c:v>
                </c:pt>
                <c:pt idx="104">
                  <c:v>16.303824311767563</c:v>
                </c:pt>
                <c:pt idx="105">
                  <c:v>16.934385217391306</c:v>
                </c:pt>
                <c:pt idx="106">
                  <c:v>17.004351070001011</c:v>
                </c:pt>
                <c:pt idx="107">
                  <c:v>16.244898808515288</c:v>
                </c:pt>
                <c:pt idx="108">
                  <c:v>16.363549592786477</c:v>
                </c:pt>
                <c:pt idx="109">
                  <c:v>16.101007743390571</c:v>
                </c:pt>
                <c:pt idx="110">
                  <c:v>16.869528729137226</c:v>
                </c:pt>
                <c:pt idx="111">
                  <c:v>18.252909366285092</c:v>
                </c:pt>
                <c:pt idx="112">
                  <c:v>18.281182605920996</c:v>
                </c:pt>
                <c:pt idx="113">
                  <c:v>17.740212228988089</c:v>
                </c:pt>
                <c:pt idx="114">
                  <c:v>16.901238363416581</c:v>
                </c:pt>
                <c:pt idx="115">
                  <c:v>17.596696724300077</c:v>
                </c:pt>
                <c:pt idx="116">
                  <c:v>17.190710700087877</c:v>
                </c:pt>
                <c:pt idx="117">
                  <c:v>17.838706245656596</c:v>
                </c:pt>
                <c:pt idx="118">
                  <c:v>14.463335345685575</c:v>
                </c:pt>
                <c:pt idx="119">
                  <c:v>17.499090489666411</c:v>
                </c:pt>
                <c:pt idx="120">
                  <c:v>17.063191675018192</c:v>
                </c:pt>
                <c:pt idx="121">
                  <c:v>1.9513686974928008</c:v>
                </c:pt>
                <c:pt idx="122">
                  <c:v>16.833327106628584</c:v>
                </c:pt>
                <c:pt idx="123">
                  <c:v>17.21288416662065</c:v>
                </c:pt>
                <c:pt idx="124">
                  <c:v>17.085908262781278</c:v>
                </c:pt>
                <c:pt idx="125">
                  <c:v>16.301147927199192</c:v>
                </c:pt>
                <c:pt idx="126">
                  <c:v>16.557270745057998</c:v>
                </c:pt>
                <c:pt idx="127">
                  <c:v>16.216349902950288</c:v>
                </c:pt>
                <c:pt idx="128">
                  <c:v>17.015018972571177</c:v>
                </c:pt>
                <c:pt idx="129">
                  <c:v>16.149358164371691</c:v>
                </c:pt>
                <c:pt idx="130">
                  <c:v>15.318013396883</c:v>
                </c:pt>
                <c:pt idx="131">
                  <c:v>15.662102254045406</c:v>
                </c:pt>
                <c:pt idx="132">
                  <c:v>16.236264285219608</c:v>
                </c:pt>
                <c:pt idx="133">
                  <c:v>16.003069324857091</c:v>
                </c:pt>
                <c:pt idx="134">
                  <c:v>15.88061747627815</c:v>
                </c:pt>
                <c:pt idx="135">
                  <c:v>18.188490673747072</c:v>
                </c:pt>
                <c:pt idx="136">
                  <c:v>17.976509013785769</c:v>
                </c:pt>
                <c:pt idx="137">
                  <c:v>17.962312391174365</c:v>
                </c:pt>
                <c:pt idx="138">
                  <c:v>17.651222273073969</c:v>
                </c:pt>
                <c:pt idx="139">
                  <c:v>17.452848016840843</c:v>
                </c:pt>
                <c:pt idx="140">
                  <c:v>17.894868924830156</c:v>
                </c:pt>
                <c:pt idx="141">
                  <c:v>16.79703700792334</c:v>
                </c:pt>
                <c:pt idx="142">
                  <c:v>17.355078196277908</c:v>
                </c:pt>
                <c:pt idx="143">
                  <c:v>16.841353363466791</c:v>
                </c:pt>
                <c:pt idx="144">
                  <c:v>18.043072023275414</c:v>
                </c:pt>
                <c:pt idx="145">
                  <c:v>16.996971289083064</c:v>
                </c:pt>
                <c:pt idx="146">
                  <c:v>18.327694280198632</c:v>
                </c:pt>
                <c:pt idx="147">
                  <c:v>17.056516794044384</c:v>
                </c:pt>
                <c:pt idx="148">
                  <c:v>19.329107304911812</c:v>
                </c:pt>
                <c:pt idx="149">
                  <c:v>18.088881273558187</c:v>
                </c:pt>
                <c:pt idx="150">
                  <c:v>17.142018247286614</c:v>
                </c:pt>
                <c:pt idx="151">
                  <c:v>17.615113367791633</c:v>
                </c:pt>
                <c:pt idx="152">
                  <c:v>16.514931929111004</c:v>
                </c:pt>
              </c:numCache>
            </c:numRef>
          </c:yVal>
          <c:smooth val="0"/>
        </c:ser>
        <c:ser>
          <c:idx val="2"/>
          <c:order val="2"/>
          <c:tx>
            <c:v>DIC, west</c:v>
          </c:tx>
          <c:spPr>
            <a:ln w="28575">
              <a:noFill/>
            </a:ln>
          </c:spPr>
          <c:marker>
            <c:symbol val="square"/>
            <c:size val="8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'[1]Rain Event Feb 2015 (3)'!$AF$176:$AF$328</c:f>
              <c:numCache>
                <c:formatCode>General</c:formatCode>
                <c:ptCount val="153"/>
                <c:pt idx="2">
                  <c:v>43</c:v>
                </c:pt>
                <c:pt idx="3">
                  <c:v>43</c:v>
                </c:pt>
                <c:pt idx="4">
                  <c:v>43</c:v>
                </c:pt>
                <c:pt idx="5">
                  <c:v>43</c:v>
                </c:pt>
                <c:pt idx="6">
                  <c:v>43</c:v>
                </c:pt>
                <c:pt idx="7">
                  <c:v>43</c:v>
                </c:pt>
                <c:pt idx="8">
                  <c:v>43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  <c:pt idx="12">
                  <c:v>44</c:v>
                </c:pt>
                <c:pt idx="13">
                  <c:v>44</c:v>
                </c:pt>
                <c:pt idx="14">
                  <c:v>44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46</c:v>
                </c:pt>
                <c:pt idx="22">
                  <c:v>46</c:v>
                </c:pt>
                <c:pt idx="23">
                  <c:v>46</c:v>
                </c:pt>
                <c:pt idx="24">
                  <c:v>46</c:v>
                </c:pt>
                <c:pt idx="25">
                  <c:v>46</c:v>
                </c:pt>
                <c:pt idx="26">
                  <c:v>46</c:v>
                </c:pt>
                <c:pt idx="27">
                  <c:v>47</c:v>
                </c:pt>
                <c:pt idx="28">
                  <c:v>47</c:v>
                </c:pt>
                <c:pt idx="29">
                  <c:v>47</c:v>
                </c:pt>
                <c:pt idx="30">
                  <c:v>47</c:v>
                </c:pt>
                <c:pt idx="31">
                  <c:v>47</c:v>
                </c:pt>
                <c:pt idx="32">
                  <c:v>47</c:v>
                </c:pt>
                <c:pt idx="33">
                  <c:v>48</c:v>
                </c:pt>
                <c:pt idx="34">
                  <c:v>48</c:v>
                </c:pt>
                <c:pt idx="35">
                  <c:v>48</c:v>
                </c:pt>
                <c:pt idx="36">
                  <c:v>48</c:v>
                </c:pt>
                <c:pt idx="37">
                  <c:v>48</c:v>
                </c:pt>
                <c:pt idx="38">
                  <c:v>48</c:v>
                </c:pt>
                <c:pt idx="39">
                  <c:v>49</c:v>
                </c:pt>
                <c:pt idx="40">
                  <c:v>49</c:v>
                </c:pt>
                <c:pt idx="41">
                  <c:v>49</c:v>
                </c:pt>
                <c:pt idx="42">
                  <c:v>49</c:v>
                </c:pt>
                <c:pt idx="43">
                  <c:v>49</c:v>
                </c:pt>
                <c:pt idx="44">
                  <c:v>49</c:v>
                </c:pt>
                <c:pt idx="45">
                  <c:v>50</c:v>
                </c:pt>
                <c:pt idx="46">
                  <c:v>50</c:v>
                </c:pt>
                <c:pt idx="47">
                  <c:v>50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51</c:v>
                </c:pt>
                <c:pt idx="52">
                  <c:v>51</c:v>
                </c:pt>
                <c:pt idx="53">
                  <c:v>51</c:v>
                </c:pt>
                <c:pt idx="54">
                  <c:v>51</c:v>
                </c:pt>
                <c:pt idx="55">
                  <c:v>51</c:v>
                </c:pt>
                <c:pt idx="56">
                  <c:v>51</c:v>
                </c:pt>
                <c:pt idx="57">
                  <c:v>52</c:v>
                </c:pt>
                <c:pt idx="58">
                  <c:v>52</c:v>
                </c:pt>
                <c:pt idx="59">
                  <c:v>52</c:v>
                </c:pt>
                <c:pt idx="60">
                  <c:v>52</c:v>
                </c:pt>
                <c:pt idx="61">
                  <c:v>53</c:v>
                </c:pt>
                <c:pt idx="62">
                  <c:v>53</c:v>
                </c:pt>
                <c:pt idx="63">
                  <c:v>53</c:v>
                </c:pt>
                <c:pt idx="64">
                  <c:v>53</c:v>
                </c:pt>
                <c:pt idx="65">
                  <c:v>54</c:v>
                </c:pt>
                <c:pt idx="66">
                  <c:v>54</c:v>
                </c:pt>
                <c:pt idx="67">
                  <c:v>54</c:v>
                </c:pt>
                <c:pt idx="68">
                  <c:v>54</c:v>
                </c:pt>
                <c:pt idx="69">
                  <c:v>54</c:v>
                </c:pt>
                <c:pt idx="70">
                  <c:v>54</c:v>
                </c:pt>
                <c:pt idx="71">
                  <c:v>55</c:v>
                </c:pt>
                <c:pt idx="72">
                  <c:v>55</c:v>
                </c:pt>
                <c:pt idx="73">
                  <c:v>55</c:v>
                </c:pt>
                <c:pt idx="74">
                  <c:v>55</c:v>
                </c:pt>
                <c:pt idx="75">
                  <c:v>55</c:v>
                </c:pt>
                <c:pt idx="76">
                  <c:v>55</c:v>
                </c:pt>
                <c:pt idx="77">
                  <c:v>56</c:v>
                </c:pt>
                <c:pt idx="78">
                  <c:v>56</c:v>
                </c:pt>
                <c:pt idx="79">
                  <c:v>56</c:v>
                </c:pt>
                <c:pt idx="80">
                  <c:v>56</c:v>
                </c:pt>
                <c:pt idx="81">
                  <c:v>56</c:v>
                </c:pt>
                <c:pt idx="82">
                  <c:v>56</c:v>
                </c:pt>
                <c:pt idx="83">
                  <c:v>57</c:v>
                </c:pt>
                <c:pt idx="84">
                  <c:v>57</c:v>
                </c:pt>
                <c:pt idx="85">
                  <c:v>57</c:v>
                </c:pt>
                <c:pt idx="86">
                  <c:v>57</c:v>
                </c:pt>
                <c:pt idx="87">
                  <c:v>57</c:v>
                </c:pt>
                <c:pt idx="88">
                  <c:v>57</c:v>
                </c:pt>
                <c:pt idx="89">
                  <c:v>58</c:v>
                </c:pt>
                <c:pt idx="90">
                  <c:v>58</c:v>
                </c:pt>
                <c:pt idx="91">
                  <c:v>58</c:v>
                </c:pt>
                <c:pt idx="92">
                  <c:v>58</c:v>
                </c:pt>
                <c:pt idx="93">
                  <c:v>58</c:v>
                </c:pt>
                <c:pt idx="94">
                  <c:v>58</c:v>
                </c:pt>
                <c:pt idx="95">
                  <c:v>59</c:v>
                </c:pt>
                <c:pt idx="96">
                  <c:v>59</c:v>
                </c:pt>
                <c:pt idx="97">
                  <c:v>59</c:v>
                </c:pt>
                <c:pt idx="98">
                  <c:v>59</c:v>
                </c:pt>
                <c:pt idx="99">
                  <c:v>59</c:v>
                </c:pt>
                <c:pt idx="100">
                  <c:v>59</c:v>
                </c:pt>
                <c:pt idx="101">
                  <c:v>60</c:v>
                </c:pt>
                <c:pt idx="102">
                  <c:v>60</c:v>
                </c:pt>
                <c:pt idx="103">
                  <c:v>60</c:v>
                </c:pt>
                <c:pt idx="104">
                  <c:v>60</c:v>
                </c:pt>
                <c:pt idx="105">
                  <c:v>60</c:v>
                </c:pt>
                <c:pt idx="106">
                  <c:v>60</c:v>
                </c:pt>
                <c:pt idx="107">
                  <c:v>61</c:v>
                </c:pt>
                <c:pt idx="108">
                  <c:v>61</c:v>
                </c:pt>
                <c:pt idx="109">
                  <c:v>61</c:v>
                </c:pt>
                <c:pt idx="110">
                  <c:v>61</c:v>
                </c:pt>
                <c:pt idx="111">
                  <c:v>61</c:v>
                </c:pt>
                <c:pt idx="112">
                  <c:v>61</c:v>
                </c:pt>
                <c:pt idx="113">
                  <c:v>62</c:v>
                </c:pt>
                <c:pt idx="114">
                  <c:v>62</c:v>
                </c:pt>
                <c:pt idx="115">
                  <c:v>62</c:v>
                </c:pt>
                <c:pt idx="116">
                  <c:v>62</c:v>
                </c:pt>
                <c:pt idx="117">
                  <c:v>62</c:v>
                </c:pt>
                <c:pt idx="118">
                  <c:v>62</c:v>
                </c:pt>
                <c:pt idx="119">
                  <c:v>63</c:v>
                </c:pt>
                <c:pt idx="120">
                  <c:v>63</c:v>
                </c:pt>
                <c:pt idx="121">
                  <c:v>63</c:v>
                </c:pt>
                <c:pt idx="122">
                  <c:v>63</c:v>
                </c:pt>
                <c:pt idx="123">
                  <c:v>63</c:v>
                </c:pt>
                <c:pt idx="124">
                  <c:v>63</c:v>
                </c:pt>
                <c:pt idx="125">
                  <c:v>64</c:v>
                </c:pt>
                <c:pt idx="126">
                  <c:v>64</c:v>
                </c:pt>
                <c:pt idx="127">
                  <c:v>64</c:v>
                </c:pt>
                <c:pt idx="128">
                  <c:v>64</c:v>
                </c:pt>
                <c:pt idx="129">
                  <c:v>64</c:v>
                </c:pt>
                <c:pt idx="130">
                  <c:v>64</c:v>
                </c:pt>
                <c:pt idx="131">
                  <c:v>65</c:v>
                </c:pt>
                <c:pt idx="132">
                  <c:v>65</c:v>
                </c:pt>
                <c:pt idx="133">
                  <c:v>65</c:v>
                </c:pt>
                <c:pt idx="134">
                  <c:v>65</c:v>
                </c:pt>
                <c:pt idx="135">
                  <c:v>65</c:v>
                </c:pt>
                <c:pt idx="136">
                  <c:v>65</c:v>
                </c:pt>
                <c:pt idx="137">
                  <c:v>66</c:v>
                </c:pt>
                <c:pt idx="138">
                  <c:v>66</c:v>
                </c:pt>
                <c:pt idx="139">
                  <c:v>66</c:v>
                </c:pt>
                <c:pt idx="140">
                  <c:v>66</c:v>
                </c:pt>
                <c:pt idx="141">
                  <c:v>66</c:v>
                </c:pt>
                <c:pt idx="142">
                  <c:v>66</c:v>
                </c:pt>
                <c:pt idx="143">
                  <c:v>67</c:v>
                </c:pt>
                <c:pt idx="144">
                  <c:v>67</c:v>
                </c:pt>
                <c:pt idx="145">
                  <c:v>67</c:v>
                </c:pt>
                <c:pt idx="146">
                  <c:v>68</c:v>
                </c:pt>
                <c:pt idx="147">
                  <c:v>69</c:v>
                </c:pt>
                <c:pt idx="148">
                  <c:v>70</c:v>
                </c:pt>
                <c:pt idx="149">
                  <c:v>71</c:v>
                </c:pt>
                <c:pt idx="150">
                  <c:v>72</c:v>
                </c:pt>
                <c:pt idx="151">
                  <c:v>73</c:v>
                </c:pt>
                <c:pt idx="152">
                  <c:v>74</c:v>
                </c:pt>
              </c:numCache>
            </c:numRef>
          </c:xVal>
          <c:yVal>
            <c:numRef>
              <c:f>'[1]Rain Event Feb 2015 (3)'!$AB$176:$AB$328</c:f>
              <c:numCache>
                <c:formatCode>General</c:formatCode>
                <c:ptCount val="153"/>
                <c:pt idx="0">
                  <c:v>0</c:v>
                </c:pt>
                <c:pt idx="1">
                  <c:v>0</c:v>
                </c:pt>
                <c:pt idx="2">
                  <c:v>0.85500000000000054</c:v>
                </c:pt>
                <c:pt idx="3">
                  <c:v>0</c:v>
                </c:pt>
                <c:pt idx="4">
                  <c:v>0.7405833333333337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7.7248677948175564</c:v>
                </c:pt>
                <c:pt idx="10">
                  <c:v>8.2062960360676964</c:v>
                </c:pt>
                <c:pt idx="11">
                  <c:v>7.9551225834797892</c:v>
                </c:pt>
                <c:pt idx="12">
                  <c:v>7.9073694328740878</c:v>
                </c:pt>
                <c:pt idx="13">
                  <c:v>7.9024482437776253</c:v>
                </c:pt>
                <c:pt idx="14">
                  <c:v>7.6930705679862248</c:v>
                </c:pt>
                <c:pt idx="15">
                  <c:v>7.501373042505592</c:v>
                </c:pt>
                <c:pt idx="16">
                  <c:v>7.5017963831058445</c:v>
                </c:pt>
                <c:pt idx="17">
                  <c:v>7.4605585651537325</c:v>
                </c:pt>
                <c:pt idx="18">
                  <c:v>7.4657799671592775</c:v>
                </c:pt>
                <c:pt idx="19">
                  <c:v>0</c:v>
                </c:pt>
                <c:pt idx="20">
                  <c:v>7.6948591321243507</c:v>
                </c:pt>
                <c:pt idx="21">
                  <c:v>7.6501071620893875</c:v>
                </c:pt>
                <c:pt idx="22">
                  <c:v>7.6021076523994759</c:v>
                </c:pt>
                <c:pt idx="23">
                  <c:v>7.584167212577789</c:v>
                </c:pt>
                <c:pt idx="24">
                  <c:v>7.6817251227845436</c:v>
                </c:pt>
                <c:pt idx="25">
                  <c:v>7.8255056726093919</c:v>
                </c:pt>
                <c:pt idx="26">
                  <c:v>7.889206525182141</c:v>
                </c:pt>
                <c:pt idx="27">
                  <c:v>7.6317563408680877</c:v>
                </c:pt>
                <c:pt idx="28">
                  <c:v>7.7341146001942365</c:v>
                </c:pt>
                <c:pt idx="29">
                  <c:v>7.7278008741072322</c:v>
                </c:pt>
                <c:pt idx="30">
                  <c:v>7.4965940403716784</c:v>
                </c:pt>
                <c:pt idx="31">
                  <c:v>7.5550903774587921</c:v>
                </c:pt>
                <c:pt idx="32">
                  <c:v>7.7553484995159785</c:v>
                </c:pt>
                <c:pt idx="33">
                  <c:v>7.7654831387808043</c:v>
                </c:pt>
                <c:pt idx="34">
                  <c:v>7.8646281721811784</c:v>
                </c:pt>
                <c:pt idx="35">
                  <c:v>7.5132045036267145</c:v>
                </c:pt>
                <c:pt idx="36">
                  <c:v>7.7480814958927846</c:v>
                </c:pt>
                <c:pt idx="37">
                  <c:v>7.6731350084281456</c:v>
                </c:pt>
                <c:pt idx="38">
                  <c:v>7.679979253112033</c:v>
                </c:pt>
                <c:pt idx="39">
                  <c:v>7.6948591321243507</c:v>
                </c:pt>
                <c:pt idx="40">
                  <c:v>7.6501071620893875</c:v>
                </c:pt>
                <c:pt idx="41">
                  <c:v>7.6021076523994759</c:v>
                </c:pt>
                <c:pt idx="42">
                  <c:v>7.584167212577789</c:v>
                </c:pt>
                <c:pt idx="43">
                  <c:v>7.6817251227845436</c:v>
                </c:pt>
                <c:pt idx="44">
                  <c:v>7.8255056726093919</c:v>
                </c:pt>
                <c:pt idx="45">
                  <c:v>7.889206525182141</c:v>
                </c:pt>
                <c:pt idx="46">
                  <c:v>7.6317563408680877</c:v>
                </c:pt>
                <c:pt idx="47">
                  <c:v>7.7341146001942365</c:v>
                </c:pt>
                <c:pt idx="48">
                  <c:v>7.7278008741072322</c:v>
                </c:pt>
                <c:pt idx="49">
                  <c:v>7.4965940403716784</c:v>
                </c:pt>
                <c:pt idx="50">
                  <c:v>7.5550903774587921</c:v>
                </c:pt>
                <c:pt idx="51">
                  <c:v>7.7553484995159785</c:v>
                </c:pt>
                <c:pt idx="52">
                  <c:v>7.7654831387808043</c:v>
                </c:pt>
                <c:pt idx="53">
                  <c:v>7.8646281721811784</c:v>
                </c:pt>
                <c:pt idx="54">
                  <c:v>7.5132045036267145</c:v>
                </c:pt>
                <c:pt idx="55">
                  <c:v>7.7480814958927846</c:v>
                </c:pt>
                <c:pt idx="56">
                  <c:v>7.6731350084281456</c:v>
                </c:pt>
                <c:pt idx="57">
                  <c:v>7.679979253112033</c:v>
                </c:pt>
                <c:pt idx="58">
                  <c:v>7.6948591321243507</c:v>
                </c:pt>
                <c:pt idx="59">
                  <c:v>7.6501071620893875</c:v>
                </c:pt>
                <c:pt idx="60">
                  <c:v>7.6021076523994759</c:v>
                </c:pt>
                <c:pt idx="61">
                  <c:v>7.584167212577789</c:v>
                </c:pt>
                <c:pt idx="62">
                  <c:v>7.6817251227845436</c:v>
                </c:pt>
                <c:pt idx="63">
                  <c:v>7.8255056726093919</c:v>
                </c:pt>
                <c:pt idx="64">
                  <c:v>7.889206525182141</c:v>
                </c:pt>
                <c:pt idx="65">
                  <c:v>7.6317563408680877</c:v>
                </c:pt>
                <c:pt idx="66">
                  <c:v>7.7341146001942365</c:v>
                </c:pt>
                <c:pt idx="67">
                  <c:v>7.7278008741072322</c:v>
                </c:pt>
                <c:pt idx="68">
                  <c:v>7.4965940403716784</c:v>
                </c:pt>
                <c:pt idx="69">
                  <c:v>7.5550903774587921</c:v>
                </c:pt>
                <c:pt idx="70">
                  <c:v>7.7553484995159785</c:v>
                </c:pt>
                <c:pt idx="71">
                  <c:v>7.7654831387808043</c:v>
                </c:pt>
                <c:pt idx="72">
                  <c:v>7.8646281721811784</c:v>
                </c:pt>
                <c:pt idx="73">
                  <c:v>7.5132045036267145</c:v>
                </c:pt>
                <c:pt idx="74">
                  <c:v>7.7480814958927846</c:v>
                </c:pt>
                <c:pt idx="75">
                  <c:v>7.6731350084281456</c:v>
                </c:pt>
                <c:pt idx="76">
                  <c:v>7.679979253112033</c:v>
                </c:pt>
                <c:pt idx="77">
                  <c:v>7.6948591321243507</c:v>
                </c:pt>
                <c:pt idx="78">
                  <c:v>7.6501071620893875</c:v>
                </c:pt>
                <c:pt idx="79">
                  <c:v>7.6021076523994759</c:v>
                </c:pt>
                <c:pt idx="80">
                  <c:v>7.584167212577789</c:v>
                </c:pt>
                <c:pt idx="81">
                  <c:v>7.6817251227845436</c:v>
                </c:pt>
                <c:pt idx="82">
                  <c:v>7.8255056726093919</c:v>
                </c:pt>
                <c:pt idx="83">
                  <c:v>7.889206525182141</c:v>
                </c:pt>
                <c:pt idx="84">
                  <c:v>7.6317563408680877</c:v>
                </c:pt>
                <c:pt idx="85">
                  <c:v>7.7341146001942365</c:v>
                </c:pt>
                <c:pt idx="86">
                  <c:v>7.7278008741072322</c:v>
                </c:pt>
                <c:pt idx="87">
                  <c:v>7.4965940403716784</c:v>
                </c:pt>
                <c:pt idx="88">
                  <c:v>7.5550903774587921</c:v>
                </c:pt>
                <c:pt idx="89">
                  <c:v>7.7553484995159785</c:v>
                </c:pt>
                <c:pt idx="90">
                  <c:v>7.7654831387808043</c:v>
                </c:pt>
                <c:pt idx="91">
                  <c:v>7.8646281721811784</c:v>
                </c:pt>
                <c:pt idx="92">
                  <c:v>7.5132045036267145</c:v>
                </c:pt>
                <c:pt idx="93">
                  <c:v>7.7480814958927846</c:v>
                </c:pt>
                <c:pt idx="94">
                  <c:v>7.6731350084281456</c:v>
                </c:pt>
                <c:pt idx="95">
                  <c:v>7.679979253112033</c:v>
                </c:pt>
                <c:pt idx="96">
                  <c:v>7.6948591321243507</c:v>
                </c:pt>
                <c:pt idx="97">
                  <c:v>7.6501071620893875</c:v>
                </c:pt>
                <c:pt idx="98">
                  <c:v>7.6021076523994759</c:v>
                </c:pt>
                <c:pt idx="99">
                  <c:v>7.584167212577789</c:v>
                </c:pt>
                <c:pt idx="100">
                  <c:v>7.6817251227845436</c:v>
                </c:pt>
                <c:pt idx="101">
                  <c:v>7.8255056726093919</c:v>
                </c:pt>
                <c:pt idx="102">
                  <c:v>7.889206525182141</c:v>
                </c:pt>
                <c:pt idx="103">
                  <c:v>7.6317563408680877</c:v>
                </c:pt>
                <c:pt idx="104">
                  <c:v>7.7341146001942365</c:v>
                </c:pt>
                <c:pt idx="105">
                  <c:v>7.7278008741072322</c:v>
                </c:pt>
                <c:pt idx="106">
                  <c:v>7.4965940403716784</c:v>
                </c:pt>
                <c:pt idx="107">
                  <c:v>7.5550903774587921</c:v>
                </c:pt>
                <c:pt idx="108">
                  <c:v>7.7553484995159785</c:v>
                </c:pt>
                <c:pt idx="109">
                  <c:v>7.7654831387808043</c:v>
                </c:pt>
                <c:pt idx="110">
                  <c:v>7.8646281721811784</c:v>
                </c:pt>
                <c:pt idx="111">
                  <c:v>7.5132045036267145</c:v>
                </c:pt>
                <c:pt idx="112">
                  <c:v>7.7480814958927846</c:v>
                </c:pt>
                <c:pt idx="113">
                  <c:v>7.6731350084281456</c:v>
                </c:pt>
                <c:pt idx="114">
                  <c:v>7.679979253112033</c:v>
                </c:pt>
                <c:pt idx="115">
                  <c:v>7.6948591321243507</c:v>
                </c:pt>
                <c:pt idx="116">
                  <c:v>7.6501071620893875</c:v>
                </c:pt>
                <c:pt idx="117">
                  <c:v>7.6021076523994759</c:v>
                </c:pt>
                <c:pt idx="118">
                  <c:v>7.584167212577789</c:v>
                </c:pt>
                <c:pt idx="119">
                  <c:v>7.6817251227845436</c:v>
                </c:pt>
                <c:pt idx="120">
                  <c:v>7.8255056726093919</c:v>
                </c:pt>
                <c:pt idx="121">
                  <c:v>7.889206525182141</c:v>
                </c:pt>
                <c:pt idx="122">
                  <c:v>7.6317563408680877</c:v>
                </c:pt>
                <c:pt idx="123">
                  <c:v>7.7341146001942365</c:v>
                </c:pt>
                <c:pt idx="124">
                  <c:v>7.7278008741072322</c:v>
                </c:pt>
                <c:pt idx="125">
                  <c:v>7.4965940403716784</c:v>
                </c:pt>
                <c:pt idx="126">
                  <c:v>7.5550903774587921</c:v>
                </c:pt>
                <c:pt idx="127">
                  <c:v>7.7553484995159785</c:v>
                </c:pt>
                <c:pt idx="128">
                  <c:v>7.7654831387808043</c:v>
                </c:pt>
                <c:pt idx="129">
                  <c:v>7.8646281721811784</c:v>
                </c:pt>
                <c:pt idx="130">
                  <c:v>7.5132045036267145</c:v>
                </c:pt>
                <c:pt idx="131">
                  <c:v>7.7480814958927846</c:v>
                </c:pt>
                <c:pt idx="132">
                  <c:v>7.6731350084281456</c:v>
                </c:pt>
                <c:pt idx="133">
                  <c:v>7.679979253112033</c:v>
                </c:pt>
                <c:pt idx="134">
                  <c:v>7.6948591321243507</c:v>
                </c:pt>
                <c:pt idx="135">
                  <c:v>7.6501071620893875</c:v>
                </c:pt>
                <c:pt idx="136">
                  <c:v>7.6021076523994759</c:v>
                </c:pt>
                <c:pt idx="137">
                  <c:v>7.584167212577789</c:v>
                </c:pt>
                <c:pt idx="138">
                  <c:v>7.6817251227845436</c:v>
                </c:pt>
                <c:pt idx="139">
                  <c:v>7.8255056726093919</c:v>
                </c:pt>
                <c:pt idx="140">
                  <c:v>7.889206525182141</c:v>
                </c:pt>
                <c:pt idx="141">
                  <c:v>7.6317563408680877</c:v>
                </c:pt>
                <c:pt idx="142">
                  <c:v>7.7341146001942365</c:v>
                </c:pt>
                <c:pt idx="143">
                  <c:v>7.7278008741072322</c:v>
                </c:pt>
                <c:pt idx="144">
                  <c:v>7.4965940403716784</c:v>
                </c:pt>
                <c:pt idx="145">
                  <c:v>7.5550903774587921</c:v>
                </c:pt>
                <c:pt idx="146">
                  <c:v>7.7553484995159785</c:v>
                </c:pt>
                <c:pt idx="147">
                  <c:v>7.7654831387808043</c:v>
                </c:pt>
                <c:pt idx="148">
                  <c:v>7.8646281721811784</c:v>
                </c:pt>
                <c:pt idx="149">
                  <c:v>7.5132045036267145</c:v>
                </c:pt>
                <c:pt idx="150">
                  <c:v>7.7480814958927846</c:v>
                </c:pt>
                <c:pt idx="151">
                  <c:v>7.6731350084281456</c:v>
                </c:pt>
                <c:pt idx="152">
                  <c:v>7.679979253112033</c:v>
                </c:pt>
              </c:numCache>
            </c:numRef>
          </c:yVal>
          <c:smooth val="0"/>
        </c:ser>
        <c:ser>
          <c:idx val="0"/>
          <c:order val="3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'C+A (5)'!$FL$171:$FL$172</c:f>
              <c:numCache>
                <c:formatCode>General</c:formatCode>
                <c:ptCount val="2"/>
                <c:pt idx="0">
                  <c:v>49</c:v>
                </c:pt>
                <c:pt idx="1">
                  <c:v>49</c:v>
                </c:pt>
              </c:numCache>
            </c:numRef>
          </c:xVal>
          <c:yVal>
            <c:numRef>
              <c:f>'C+A (5)'!$FK$213:$FK$214</c:f>
              <c:numCache>
                <c:formatCode>General</c:formatCode>
                <c:ptCount val="2"/>
                <c:pt idx="0">
                  <c:v>43</c:v>
                </c:pt>
                <c:pt idx="1">
                  <c:v>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61696"/>
        <c:axId val="37263616"/>
      </c:scatterChart>
      <c:valAx>
        <c:axId val="37261696"/>
        <c:scaling>
          <c:orientation val="minMax"/>
          <c:max val="140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DOY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7263616"/>
        <c:crosses val="autoZero"/>
        <c:crossBetween val="midCat"/>
      </c:valAx>
      <c:valAx>
        <c:axId val="37263616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Concentration, mmol/L</a:t>
                </a:r>
              </a:p>
            </c:rich>
          </c:tx>
          <c:layout>
            <c:manualLayout>
              <c:xMode val="edge"/>
              <c:yMode val="edge"/>
              <c:x val="3.0938899435989476E-2"/>
              <c:y val="7.1713035870516306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61696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5186236966280851"/>
          <c:y val="0.23260454231838892"/>
          <c:w val="0.16811009279577771"/>
          <c:h val="0.22835864380314008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E59A5-4F19-43B8-A87C-FEA6ED9A935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9F464-B42D-4C7B-BC67-9B0AE28FF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196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987A7-79D4-4B3A-BF20-78EB1D4A8E3E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7EEFF-4692-42CF-99C8-C092C936E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hydrologic and geochemistry response from </a:t>
            </a:r>
            <a:br>
              <a:rPr lang="en-US" dirty="0" smtClean="0"/>
            </a:br>
            <a:r>
              <a:rPr lang="en-US" dirty="0" smtClean="0"/>
              <a:t>LEO-C/W (2015) and LEO-E (2013)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B2 Science Meeting 05/08/2015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en-US" sz="4800" dirty="0" smtClean="0"/>
              <a:t>Geochemistry response</a:t>
            </a:r>
          </a:p>
          <a:p>
            <a:pPr algn="ctr">
              <a:buNone/>
            </a:pPr>
            <a:r>
              <a:rPr lang="en-US" sz="3600" dirty="0" err="1" smtClean="0">
                <a:solidFill>
                  <a:schemeClr val="bg1">
                    <a:lumMod val="65000"/>
                  </a:schemeClr>
                </a:solidFill>
              </a:rPr>
              <a:t>Katerina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1">
                    <a:lumMod val="65000"/>
                  </a:schemeClr>
                </a:solidFill>
              </a:rPr>
              <a:t>Dontsova</a:t>
            </a:r>
            <a:endParaRPr lang="en-US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7328781"/>
              </p:ext>
            </p:extLst>
          </p:nvPr>
        </p:nvGraphicFramePr>
        <p:xfrm>
          <a:off x="777240" y="853440"/>
          <a:ext cx="7738110" cy="5501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563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377884"/>
              </p:ext>
            </p:extLst>
          </p:nvPr>
        </p:nvGraphicFramePr>
        <p:xfrm>
          <a:off x="709068" y="0"/>
          <a:ext cx="7207250" cy="2190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5587489"/>
              </p:ext>
            </p:extLst>
          </p:nvPr>
        </p:nvGraphicFramePr>
        <p:xfrm>
          <a:off x="706840" y="2262187"/>
          <a:ext cx="7239000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047979"/>
              </p:ext>
            </p:extLst>
          </p:nvPr>
        </p:nvGraphicFramePr>
        <p:xfrm>
          <a:off x="697955" y="4572000"/>
          <a:ext cx="7229475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051720" y="4788000"/>
            <a:ext cx="0" cy="14401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51720" y="2420888"/>
            <a:ext cx="0" cy="14401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48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en-US" sz="4800" dirty="0" smtClean="0"/>
              <a:t>Soil air CO</a:t>
            </a:r>
            <a:r>
              <a:rPr lang="en-US" sz="4800" baseline="-25000" dirty="0" smtClean="0"/>
              <a:t>2</a:t>
            </a:r>
            <a:r>
              <a:rPr lang="en-US" sz="4800" dirty="0" smtClean="0"/>
              <a:t> dynamics</a:t>
            </a:r>
          </a:p>
          <a:p>
            <a:pPr algn="ctr">
              <a:buNone/>
            </a:pPr>
            <a:r>
              <a:rPr lang="en-US" sz="3600" dirty="0" err="1" smtClean="0">
                <a:solidFill>
                  <a:schemeClr val="bg1">
                    <a:lumMod val="65000"/>
                  </a:schemeClr>
                </a:solidFill>
              </a:rPr>
              <a:t>Joost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 van </a:t>
            </a:r>
            <a:r>
              <a:rPr lang="en-US" sz="3600" dirty="0" err="1" smtClean="0">
                <a:solidFill>
                  <a:schemeClr val="bg1">
                    <a:lumMod val="65000"/>
                  </a:schemeClr>
                </a:solidFill>
              </a:rPr>
              <a:t>Haren</a:t>
            </a:r>
            <a:endParaRPr lang="en-US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49"/>
            <a:ext cx="8229600" cy="941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soil gas measurements and fluxes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4" y="959208"/>
            <a:ext cx="6010125" cy="450799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351164" y="5066240"/>
            <a:ext cx="0" cy="72953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543960" y="5066240"/>
            <a:ext cx="0" cy="72953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196013" y="5066240"/>
            <a:ext cx="0" cy="72953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614874" y="5066240"/>
            <a:ext cx="0" cy="72953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4517" y="1229408"/>
            <a:ext cx="2739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Precipitation events cause: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Increase in soil moisture content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Decrease in soil CO</a:t>
            </a:r>
            <a:r>
              <a:rPr lang="en-US" baseline="-25000" dirty="0" smtClean="0"/>
              <a:t>2</a:t>
            </a:r>
            <a:r>
              <a:rPr lang="en-US" dirty="0" smtClean="0"/>
              <a:t> concentrations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Decrease CO</a:t>
            </a:r>
            <a:r>
              <a:rPr lang="en-US" baseline="-25000" dirty="0" smtClean="0"/>
              <a:t>2</a:t>
            </a:r>
            <a:r>
              <a:rPr lang="en-US" dirty="0" smtClean="0"/>
              <a:t> gas flux, due to waterlogged pores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9945" y="5777780"/>
            <a:ext cx="852685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Diffusion limitation due to water filled pore spaces immediately following the rains</a:t>
            </a:r>
          </a:p>
          <a:p>
            <a:endParaRPr lang="en-US" sz="800" dirty="0"/>
          </a:p>
          <a:p>
            <a:r>
              <a:rPr lang="en-US" dirty="0" smtClean="0"/>
              <a:t>Slower recovery of soil CO</a:t>
            </a:r>
            <a:r>
              <a:rPr lang="en-US" baseline="-25000" dirty="0" smtClean="0"/>
              <a:t>2</a:t>
            </a:r>
            <a:r>
              <a:rPr lang="en-US" dirty="0" smtClean="0"/>
              <a:t> concentrations at depth further indicates diffusion limitation to weathering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53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O_West_CO2_New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99" y="803543"/>
            <a:ext cx="4690872" cy="403250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 rot="16200000">
            <a:off x="-1389416" y="2668540"/>
            <a:ext cx="3828515" cy="3662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EO_Center_CO2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102" y="802007"/>
            <a:ext cx="4690872" cy="4032504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 rot="16200000">
            <a:off x="2867100" y="2498526"/>
            <a:ext cx="3828515" cy="3176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79"/>
            <a:ext cx="8229600" cy="7504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West			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148817"/>
            <a:ext cx="90506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West and Center bay soil CO</a:t>
            </a:r>
            <a:r>
              <a:rPr lang="en-US" baseline="-25000" dirty="0" smtClean="0"/>
              <a:t>2</a:t>
            </a:r>
            <a:r>
              <a:rPr lang="en-US" dirty="0" smtClean="0"/>
              <a:t> concentrations over time, since Jan 01, 2015 to May 04, 2015.</a:t>
            </a:r>
          </a:p>
          <a:p>
            <a:endParaRPr lang="en-US" dirty="0" smtClean="0"/>
          </a:p>
          <a:p>
            <a:r>
              <a:rPr lang="en-US" dirty="0" smtClean="0"/>
              <a:t>Data processed to filter out the bad sensors, not processed yet for pressure and temperature.</a:t>
            </a:r>
          </a:p>
          <a:p>
            <a:endParaRPr lang="en-US" dirty="0"/>
          </a:p>
          <a:p>
            <a:r>
              <a:rPr lang="en-US" sz="2300" dirty="0" smtClean="0"/>
              <a:t>Overall, behavior of the sensors in both bays are qualitatively identical.</a:t>
            </a:r>
            <a:endParaRPr lang="en-US" sz="2300" dirty="0"/>
          </a:p>
        </p:txBody>
      </p:sp>
      <p:sp>
        <p:nvSpPr>
          <p:cNvPr id="6" name="Rectangle 5"/>
          <p:cNvSpPr/>
          <p:nvPr/>
        </p:nvSpPr>
        <p:spPr>
          <a:xfrm>
            <a:off x="-141121" y="800485"/>
            <a:ext cx="9285121" cy="3662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-219497" y="4361326"/>
            <a:ext cx="9285121" cy="5764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7743" y="298884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743" y="38063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8094" y="2190465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8094" y="1383855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</a:t>
            </a:r>
          </a:p>
        </p:txBody>
      </p:sp>
      <p:sp>
        <p:nvSpPr>
          <p:cNvPr id="9" name="Rectangle 8"/>
          <p:cNvSpPr/>
          <p:nvPr/>
        </p:nvSpPr>
        <p:spPr>
          <a:xfrm>
            <a:off x="3568392" y="685198"/>
            <a:ext cx="1965638" cy="468665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Very raw data!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463786" y="2565535"/>
            <a:ext cx="119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(ppm)</a:t>
            </a:r>
            <a:endParaRPr lang="en-US" dirty="0"/>
          </a:p>
        </p:txBody>
      </p:sp>
      <p:grpSp>
        <p:nvGrpSpPr>
          <p:cNvPr id="4" name="Group 15"/>
          <p:cNvGrpSpPr/>
          <p:nvPr/>
        </p:nvGrpSpPr>
        <p:grpSpPr>
          <a:xfrm>
            <a:off x="612561" y="4361326"/>
            <a:ext cx="4051795" cy="369332"/>
            <a:chOff x="612561" y="4371654"/>
            <a:chExt cx="4051795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612561" y="437165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71598" y="437165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63160" y="437165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28708" y="4371654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120</a:t>
              </a:r>
            </a:p>
          </p:txBody>
        </p:sp>
      </p:grpSp>
      <p:grpSp>
        <p:nvGrpSpPr>
          <p:cNvPr id="5" name="Group 32"/>
          <p:cNvGrpSpPr/>
          <p:nvPr/>
        </p:nvGrpSpPr>
        <p:grpSpPr>
          <a:xfrm>
            <a:off x="4816756" y="4361326"/>
            <a:ext cx="4051795" cy="369332"/>
            <a:chOff x="612561" y="4371654"/>
            <a:chExt cx="4051795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612561" y="437165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71598" y="437165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63160" y="437165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28708" y="4371654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120</a:t>
              </a: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1578637" y="3886426"/>
            <a:ext cx="2769046" cy="530280"/>
            <a:chOff x="1372491" y="4170947"/>
            <a:chExt cx="2769046" cy="583754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1372491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801172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4132624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20"/>
          <p:cNvGrpSpPr/>
          <p:nvPr/>
        </p:nvGrpSpPr>
        <p:grpSpPr>
          <a:xfrm>
            <a:off x="5840187" y="3910548"/>
            <a:ext cx="2687623" cy="530280"/>
            <a:chOff x="1372491" y="4170947"/>
            <a:chExt cx="2769046" cy="583754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1372491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801172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4132624" y="4170947"/>
              <a:ext cx="8913" cy="5837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434777" y="465138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666857" y="465138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EO_East_CO2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520"/>
            <a:ext cx="4690872" cy="4032504"/>
          </a:xfrm>
          <a:prstGeom prst="rect">
            <a:avLst/>
          </a:prstGeom>
        </p:spPr>
      </p:pic>
      <p:pic>
        <p:nvPicPr>
          <p:cNvPr id="3" name="Picture 2" descr="LEO_Center_CO2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12" y="822604"/>
            <a:ext cx="4687588" cy="4032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79"/>
            <a:ext cx="8229600" cy="7504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East				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47" y="5148817"/>
            <a:ext cx="9135353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East and Center bay soil CO</a:t>
            </a:r>
            <a:r>
              <a:rPr lang="en-US" baseline="-25000" dirty="0" smtClean="0"/>
              <a:t>2</a:t>
            </a:r>
            <a:r>
              <a:rPr lang="en-US" dirty="0" smtClean="0"/>
              <a:t> concentrations over time, since Jan 01, 2015 to May 04, 2015.</a:t>
            </a:r>
          </a:p>
          <a:p>
            <a:endParaRPr lang="en-US" dirty="0" smtClean="0"/>
          </a:p>
          <a:p>
            <a:r>
              <a:rPr lang="en-US" dirty="0" smtClean="0"/>
              <a:t>Data processed to filter out the bad sensors, not processed yet for pressure and temperature.</a:t>
            </a:r>
          </a:p>
          <a:p>
            <a:endParaRPr lang="en-US" dirty="0"/>
          </a:p>
          <a:p>
            <a:r>
              <a:rPr lang="en-US" sz="2300" dirty="0" smtClean="0"/>
              <a:t>Overall, behavior of the sensors in East bay is not affected by added water.</a:t>
            </a:r>
            <a:endParaRPr lang="en-US" sz="2300" dirty="0"/>
          </a:p>
        </p:txBody>
      </p:sp>
      <p:sp>
        <p:nvSpPr>
          <p:cNvPr id="9" name="Rectangle 8"/>
          <p:cNvSpPr/>
          <p:nvPr/>
        </p:nvSpPr>
        <p:spPr>
          <a:xfrm>
            <a:off x="3568392" y="685198"/>
            <a:ext cx="1965638" cy="468665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Very raw data!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3838" y="1084263"/>
            <a:ext cx="6156325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de-DE" dirty="0" smtClean="0"/>
              <a:t>Soil water content response (Till Volkmann &amp; Luke Pangle)</a:t>
            </a:r>
          </a:p>
          <a:p>
            <a:pPr marL="514350" indent="-514350">
              <a:buFont typeface="+mj-lt"/>
              <a:buAutoNum type="arabicParenR"/>
            </a:pPr>
            <a:endParaRPr lang="de-DE" sz="1600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Geochemistry response (</a:t>
            </a:r>
            <a:r>
              <a:rPr lang="en-US" dirty="0" err="1" smtClean="0"/>
              <a:t>Katerina</a:t>
            </a:r>
            <a:r>
              <a:rPr lang="en-US" dirty="0" smtClean="0"/>
              <a:t> </a:t>
            </a:r>
            <a:r>
              <a:rPr lang="en-US" dirty="0" err="1" smtClean="0"/>
              <a:t>Dontsova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arenR"/>
            </a:pPr>
            <a:endParaRPr lang="en-US" sz="1600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Soil air CO</a:t>
            </a:r>
            <a:r>
              <a:rPr lang="en-US" baseline="-25000" dirty="0" smtClean="0"/>
              <a:t>2</a:t>
            </a:r>
            <a:r>
              <a:rPr lang="en-US" dirty="0" smtClean="0"/>
              <a:t> dynamics (</a:t>
            </a:r>
            <a:r>
              <a:rPr lang="en-US" dirty="0" err="1" smtClean="0"/>
              <a:t>Joost</a:t>
            </a:r>
            <a:r>
              <a:rPr lang="en-US" dirty="0" smtClean="0"/>
              <a:t> van </a:t>
            </a:r>
            <a:r>
              <a:rPr lang="en-US" dirty="0" err="1" smtClean="0"/>
              <a:t>Haaren</a:t>
            </a:r>
            <a:r>
              <a:rPr lang="en-US" dirty="0" smtClean="0"/>
              <a:t>)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Comparable</a:t>
            </a:r>
            <a:r>
              <a:rPr lang="de-DE" dirty="0" smtClean="0"/>
              <a:t>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600" dirty="0" smtClean="0"/>
              <a:t>LEO-E       : 25 Jan 2013</a:t>
            </a:r>
          </a:p>
          <a:p>
            <a:r>
              <a:rPr lang="de-DE" sz="2600" dirty="0" smtClean="0"/>
              <a:t>LEO-C/W : 12 Feb 2015</a:t>
            </a:r>
          </a:p>
          <a:p>
            <a:r>
              <a:rPr lang="de-DE" sz="2600" dirty="0" smtClean="0"/>
              <a:t>81 mm (12 mm/h for ca. 7 h)</a:t>
            </a:r>
          </a:p>
          <a:p>
            <a:r>
              <a:rPr lang="de-DE" sz="2600" dirty="0" smtClean="0"/>
              <a:t>Similar antecedent wetness (ca. 8 %-vol)</a:t>
            </a:r>
            <a:endParaRPr 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3612976"/>
            <a:ext cx="65627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sz="4800" dirty="0" smtClean="0"/>
              <a:t>Soil water content response</a:t>
            </a:r>
          </a:p>
          <a:p>
            <a:pPr algn="ctr">
              <a:buNone/>
            </a:pPr>
            <a:r>
              <a:rPr lang="de-DE" sz="3600" dirty="0" smtClean="0">
                <a:solidFill>
                  <a:schemeClr val="bg1">
                    <a:lumMod val="65000"/>
                  </a:schemeClr>
                </a:solidFill>
              </a:rPr>
              <a:t>Till Volkmann &amp; Luke Pangle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Soil water content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27584" y="1572140"/>
            <a:ext cx="6417036" cy="5025212"/>
            <a:chOff x="1457128" y="1628800"/>
            <a:chExt cx="5316090" cy="43771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96116"/>
            <a:stretch>
              <a:fillRect/>
            </a:stretch>
          </p:blipFill>
          <p:spPr bwMode="auto">
            <a:xfrm>
              <a:off x="1457128" y="1628800"/>
              <a:ext cx="162544" cy="4377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96223"/>
            <a:stretch>
              <a:fillRect/>
            </a:stretch>
          </p:blipFill>
          <p:spPr bwMode="auto">
            <a:xfrm>
              <a:off x="2699792" y="4852249"/>
              <a:ext cx="4073426" cy="160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45081"/>
            <a:ext cx="7056784" cy="251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Soil water content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Difference 5cm:</a:t>
            </a:r>
          </a:p>
          <a:p>
            <a:pPr>
              <a:buNone/>
            </a:pPr>
            <a:r>
              <a:rPr lang="de-DE" sz="2800" dirty="0" smtClean="0"/>
              <a:t>ca. 10%-vol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Difference rest:</a:t>
            </a:r>
          </a:p>
          <a:p>
            <a:pPr>
              <a:buNone/>
            </a:pPr>
            <a:r>
              <a:rPr lang="de-DE" sz="2800" dirty="0" smtClean="0"/>
              <a:t>&lt;2%-vol</a:t>
            </a:r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654" y="1453331"/>
            <a:ext cx="4933824" cy="516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Soil water content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/>
          <a:lstStyle/>
          <a:p>
            <a:pPr lvl="0">
              <a:buNone/>
              <a:defRPr/>
            </a:pPr>
            <a:endParaRPr lang="de-DE" sz="2800" dirty="0" smtClean="0"/>
          </a:p>
          <a:p>
            <a:pPr lvl="0">
              <a:buNone/>
              <a:defRPr/>
            </a:pPr>
            <a:r>
              <a:rPr lang="de-DE" sz="2800" dirty="0" smtClean="0"/>
              <a:t>Difference not</a:t>
            </a:r>
          </a:p>
          <a:p>
            <a:pPr lvl="0">
              <a:buNone/>
              <a:defRPr/>
            </a:pPr>
            <a:r>
              <a:rPr lang="de-DE" sz="2800" dirty="0" smtClean="0"/>
              <a:t>due to outliers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654" y="1453331"/>
            <a:ext cx="4933824" cy="516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Soil water content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pPr lvl="0">
              <a:buNone/>
              <a:defRPr/>
            </a:pPr>
            <a:endParaRPr lang="de-DE" sz="2800" dirty="0" smtClean="0"/>
          </a:p>
          <a:p>
            <a:pPr lvl="0">
              <a:buNone/>
              <a:defRPr/>
            </a:pPr>
            <a:r>
              <a:rPr lang="de-DE" sz="2800" dirty="0" smtClean="0"/>
              <a:t>Perhaps due to </a:t>
            </a:r>
          </a:p>
          <a:p>
            <a:pPr lvl="0">
              <a:buNone/>
              <a:defRPr/>
            </a:pPr>
            <a:r>
              <a:rPr lang="de-DE" sz="2800" dirty="0" smtClean="0"/>
              <a:t>probe bias?</a:t>
            </a:r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654" y="1453331"/>
            <a:ext cx="4933824" cy="516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Soil water content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Matric potential</a:t>
            </a:r>
          </a:p>
          <a:p>
            <a:pPr>
              <a:buNone/>
            </a:pPr>
            <a:r>
              <a:rPr lang="de-DE" sz="2800" dirty="0" smtClean="0"/>
              <a:t>similar at 5cm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453330"/>
            <a:ext cx="4968552" cy="516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414259"/>
            <a:ext cx="5292080" cy="518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349</Words>
  <Application>Microsoft Office PowerPoint</Application>
  <PresentationFormat>On-screen Show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Comparison of hydrologic and geochemistry response from  LEO-C/W (2015) and LEO-E (2013)</vt:lpstr>
      <vt:lpstr>PowerPoint Presentation</vt:lpstr>
      <vt:lpstr>Comparable event</vt:lpstr>
      <vt:lpstr>PowerPoint Presentation</vt:lpstr>
      <vt:lpstr>Soil water content response</vt:lpstr>
      <vt:lpstr>Soil water content response</vt:lpstr>
      <vt:lpstr>Soil water content response</vt:lpstr>
      <vt:lpstr>Soil water content response</vt:lpstr>
      <vt:lpstr>Soil water content response</vt:lpstr>
      <vt:lpstr>PowerPoint Presentation</vt:lpstr>
      <vt:lpstr>PowerPoint Presentation</vt:lpstr>
      <vt:lpstr>PowerPoint Presentation</vt:lpstr>
      <vt:lpstr>PowerPoint Presentation</vt:lpstr>
      <vt:lpstr>CO2 soil gas measurements and fluxes</vt:lpstr>
      <vt:lpstr>West   Center</vt:lpstr>
      <vt:lpstr>East    Center</vt:lpstr>
      <vt:lpstr>Additional slides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Till</dc:creator>
  <cp:lastModifiedBy>Luke</cp:lastModifiedBy>
  <cp:revision>65</cp:revision>
  <dcterms:created xsi:type="dcterms:W3CDTF">2015-05-04T16:09:34Z</dcterms:created>
  <dcterms:modified xsi:type="dcterms:W3CDTF">2015-05-13T17:20:59Z</dcterms:modified>
</cp:coreProperties>
</file>