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2" r:id="rId2"/>
    <p:sldId id="256" r:id="rId3"/>
    <p:sldId id="259" r:id="rId4"/>
    <p:sldId id="263" r:id="rId5"/>
    <p:sldId id="264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0A2F2-DB29-4BFD-8FD7-A83C7B990DD1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F938A4-0CF3-4B6E-BE04-9C6A8A1E61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1953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604421"/>
            <a:ext cx="7772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Agenda:</a:t>
            </a:r>
            <a:endParaRPr lang="en-US" sz="2400" dirty="0" smtClean="0"/>
          </a:p>
          <a:p>
            <a:endParaRPr lang="en-US" sz="2400" dirty="0" smtClean="0"/>
          </a:p>
          <a:p>
            <a:pPr marL="514350" indent="-514350"/>
            <a:r>
              <a:rPr lang="en-US" sz="2400" dirty="0" smtClean="0"/>
              <a:t>3:00 pm: Welcome Till Volkmann</a:t>
            </a:r>
          </a:p>
          <a:p>
            <a:pPr marL="514350" indent="-514350"/>
            <a:endParaRPr lang="en-US" sz="2400" dirty="0" smtClean="0"/>
          </a:p>
          <a:p>
            <a:pPr marL="514350" indent="-514350"/>
            <a:r>
              <a:rPr lang="en-US" sz="2400" dirty="0" smtClean="0"/>
              <a:t>3:05 – </a:t>
            </a:r>
            <a:r>
              <a:rPr lang="en-US" sz="2400" dirty="0" smtClean="0"/>
              <a:t>3:25 </a:t>
            </a:r>
            <a:r>
              <a:rPr lang="en-US" sz="2400" dirty="0" smtClean="0"/>
              <a:t>pm: Summary of planned irrigation events on LEO-C and LEO-W during January and February (Luke)</a:t>
            </a:r>
          </a:p>
          <a:p>
            <a:pPr marL="514350" indent="-514350"/>
            <a:endParaRPr lang="en-US" sz="2400" dirty="0" smtClean="0"/>
          </a:p>
          <a:p>
            <a:pPr marL="514350" indent="-514350"/>
            <a:r>
              <a:rPr lang="en-US" sz="2400" dirty="0" smtClean="0"/>
              <a:t>3:25 </a:t>
            </a:r>
            <a:r>
              <a:rPr lang="en-US" sz="2400" dirty="0" smtClean="0"/>
              <a:t>– </a:t>
            </a:r>
            <a:r>
              <a:rPr lang="en-US" sz="2400" dirty="0" smtClean="0"/>
              <a:t>3:40 </a:t>
            </a:r>
            <a:r>
              <a:rPr lang="en-US" sz="2400" dirty="0" smtClean="0"/>
              <a:t>pm: What temporal frequency do we need for aboveground gas measurements?  Current state of the system and possible improvements (Till)</a:t>
            </a:r>
          </a:p>
          <a:p>
            <a:pPr marL="514350" indent="-514350"/>
            <a:endParaRPr lang="en-US" sz="2400" dirty="0" smtClean="0"/>
          </a:p>
          <a:p>
            <a:pPr marL="514350" indent="-514350"/>
            <a:r>
              <a:rPr lang="en-US" sz="2400" dirty="0" smtClean="0"/>
              <a:t>3:40 </a:t>
            </a:r>
            <a:r>
              <a:rPr lang="en-US" sz="2400" dirty="0" smtClean="0"/>
              <a:t>– 4:00 pm: Do we want to improve our ability to manipulate air circulation above the landscapes?  If so, how?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 b="41739"/>
          <a:stretch>
            <a:fillRect/>
          </a:stretch>
        </p:blipFill>
        <p:spPr bwMode="auto">
          <a:xfrm>
            <a:off x="0" y="228600"/>
            <a:ext cx="8763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48006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January 25</a:t>
            </a:r>
            <a:r>
              <a:rPr lang="en-US" sz="2400" b="1" baseline="30000" dirty="0" smtClean="0"/>
              <a:t>th</a:t>
            </a:r>
            <a:r>
              <a:rPr lang="en-US" sz="2400" b="1" dirty="0" smtClean="0"/>
              <a:t>, 2013</a:t>
            </a:r>
          </a:p>
          <a:p>
            <a:r>
              <a:rPr lang="en-US" sz="2400" dirty="0" smtClean="0"/>
              <a:t>81 </a:t>
            </a:r>
            <a:r>
              <a:rPr lang="en-US" sz="2400" dirty="0"/>
              <a:t>mm of irrigation was </a:t>
            </a:r>
            <a:r>
              <a:rPr lang="en-US" sz="2400" dirty="0" smtClean="0"/>
              <a:t>applied to LEO-E.  The rate was 12 mm </a:t>
            </a:r>
            <a:r>
              <a:rPr lang="en-US" sz="2400" dirty="0"/>
              <a:t>h</a:t>
            </a:r>
            <a:r>
              <a:rPr lang="en-US" sz="2400" baseline="30000" dirty="0"/>
              <a:t>-1</a:t>
            </a:r>
            <a:r>
              <a:rPr lang="en-US" sz="2400" dirty="0"/>
              <a:t> for 6.75 h.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189895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30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Manual sampling during the January irrigation event on LEO-C and LEO-W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r>
              <a:rPr lang="en-US" dirty="0" smtClean="0"/>
              <a:t>81 mm event in January</a:t>
            </a:r>
          </a:p>
          <a:p>
            <a:pPr lvl="1"/>
            <a:r>
              <a:rPr lang="en-US" dirty="0" err="1" smtClean="0"/>
              <a:t>Prenarts</a:t>
            </a:r>
            <a:r>
              <a:rPr lang="en-US" dirty="0" smtClean="0"/>
              <a:t>: single samples from 70 locations in each slope, consistent with sampling scheme in 2013. </a:t>
            </a:r>
          </a:p>
          <a:p>
            <a:pPr lvl="1"/>
            <a:r>
              <a:rPr lang="en-US" dirty="0" smtClean="0"/>
              <a:t>Seepage: sample cumulative outflow hourly</a:t>
            </a:r>
          </a:p>
          <a:p>
            <a:pPr lvl="1"/>
            <a:r>
              <a:rPr lang="en-US" dirty="0" smtClean="0"/>
              <a:t>Irrigation water: sample in tanks to quantify pH and DIC</a:t>
            </a:r>
          </a:p>
          <a:p>
            <a:pPr lvl="1"/>
            <a:r>
              <a:rPr lang="en-US" dirty="0" smtClean="0"/>
              <a:t>Destructive soil sampling: extract cores from both landscapes at the same location as from LEO-E</a:t>
            </a:r>
          </a:p>
          <a:p>
            <a:pPr lvl="1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73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evaert_fig9_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560" y="152400"/>
            <a:ext cx="8719040" cy="38100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9600" y="4193976"/>
            <a:ext cx="8153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February 18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– 19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, 2013 on LEO-E</a:t>
            </a:r>
          </a:p>
          <a:p>
            <a:r>
              <a:rPr lang="en-US" sz="2000" dirty="0" smtClean="0"/>
              <a:t>264 </a:t>
            </a:r>
            <a:r>
              <a:rPr lang="en-US" sz="2000" dirty="0"/>
              <a:t>mm of irrigation was </a:t>
            </a:r>
            <a:r>
              <a:rPr lang="en-US" sz="2000" dirty="0" smtClean="0"/>
              <a:t>applied to LEO-E.  The rate was 12 mm </a:t>
            </a:r>
            <a:r>
              <a:rPr lang="en-US" sz="2000" dirty="0"/>
              <a:t>h</a:t>
            </a:r>
            <a:r>
              <a:rPr lang="en-US" sz="2000" baseline="30000" dirty="0"/>
              <a:t>-1</a:t>
            </a:r>
            <a:r>
              <a:rPr lang="en-US" sz="2000" dirty="0"/>
              <a:t> for </a:t>
            </a:r>
            <a:r>
              <a:rPr lang="en-US" sz="2000" dirty="0" smtClean="0"/>
              <a:t>22 </a:t>
            </a:r>
            <a:r>
              <a:rPr lang="en-US" sz="2000" dirty="0"/>
              <a:t>h.</a:t>
            </a:r>
          </a:p>
          <a:p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5232737"/>
            <a:ext cx="7696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February 2015 on LEO-C and LEO-W</a:t>
            </a:r>
          </a:p>
          <a:p>
            <a:r>
              <a:rPr lang="en-US" sz="2000" dirty="0" smtClean="0"/>
              <a:t>144 </a:t>
            </a:r>
            <a:r>
              <a:rPr lang="en-US" sz="2000" dirty="0"/>
              <a:t>mm of irrigation </a:t>
            </a:r>
            <a:r>
              <a:rPr lang="en-US" sz="2000" dirty="0" smtClean="0"/>
              <a:t>to be applied at a rate of 12 mm </a:t>
            </a:r>
            <a:r>
              <a:rPr lang="en-US" sz="2000" dirty="0"/>
              <a:t>h</a:t>
            </a:r>
            <a:r>
              <a:rPr lang="en-US" sz="2000" baseline="30000" dirty="0"/>
              <a:t>-1</a:t>
            </a:r>
            <a:r>
              <a:rPr lang="en-US" sz="2000" dirty="0"/>
              <a:t> </a:t>
            </a:r>
            <a:r>
              <a:rPr lang="en-US" sz="2000" dirty="0" smtClean="0"/>
              <a:t>over 12 </a:t>
            </a:r>
            <a:r>
              <a:rPr lang="en-US" sz="2000" dirty="0"/>
              <a:t>h.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Scenarios for applying the remaining 120 mm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Scenario 1:</a:t>
            </a:r>
          </a:p>
          <a:p>
            <a:pPr lvl="1"/>
            <a:r>
              <a:rPr lang="en-US" dirty="0" smtClean="0"/>
              <a:t>12 mm/h applied over 10 h, following a drying period</a:t>
            </a:r>
          </a:p>
          <a:p>
            <a:pPr lvl="2"/>
            <a:r>
              <a:rPr lang="en-US" dirty="0" smtClean="0"/>
              <a:t>Exact same intensity and duration of irrigation as on LEO-E</a:t>
            </a:r>
          </a:p>
          <a:p>
            <a:pPr lvl="2"/>
            <a:r>
              <a:rPr lang="en-US" dirty="0" smtClean="0"/>
              <a:t>Necessary to have a drying period before application</a:t>
            </a:r>
          </a:p>
          <a:p>
            <a:r>
              <a:rPr lang="en-US" dirty="0" smtClean="0"/>
              <a:t>Scenario 2: </a:t>
            </a:r>
          </a:p>
          <a:p>
            <a:pPr lvl="1"/>
            <a:r>
              <a:rPr lang="en-US" dirty="0" smtClean="0"/>
              <a:t>No drying period; stepping down intensity over a longer time</a:t>
            </a:r>
          </a:p>
          <a:p>
            <a:pPr lvl="2"/>
            <a:r>
              <a:rPr lang="en-US" dirty="0" smtClean="0"/>
              <a:t>No drying period; continuously maintain zone of saturation</a:t>
            </a:r>
          </a:p>
          <a:p>
            <a:pPr lvl="2"/>
            <a:r>
              <a:rPr lang="en-US" dirty="0" smtClean="0"/>
              <a:t>Should be guided by preliminary modeling, and include continuous monitoring of water table height</a:t>
            </a:r>
          </a:p>
          <a:p>
            <a:pPr lvl="2"/>
            <a:r>
              <a:rPr lang="en-US" dirty="0" smtClean="0"/>
              <a:t>Different intensity and duration as occurred over LEO-E</a:t>
            </a:r>
          </a:p>
          <a:p>
            <a:r>
              <a:rPr lang="en-US" dirty="0" smtClean="0"/>
              <a:t>Scenario 3:</a:t>
            </a:r>
          </a:p>
          <a:p>
            <a:pPr lvl="1"/>
            <a:r>
              <a:rPr lang="en-US" dirty="0" smtClean="0"/>
              <a:t>6 mm/h applied over 20 h, with a drying period</a:t>
            </a:r>
          </a:p>
          <a:p>
            <a:pPr lvl="2"/>
            <a:r>
              <a:rPr lang="en-US" dirty="0" smtClean="0"/>
              <a:t>Examine steady-state infiltration under different irrigation intensities</a:t>
            </a:r>
          </a:p>
          <a:p>
            <a:pPr lvl="2"/>
            <a:r>
              <a:rPr lang="en-US" dirty="0" smtClean="0"/>
              <a:t>Requires drying period, and includes different intensity and duration than occurred over LEO-E</a:t>
            </a:r>
          </a:p>
          <a:p>
            <a:pPr lvl="2"/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" name="Group 1"/>
          <p:cNvGrpSpPr>
            <a:grpSpLocks/>
          </p:cNvGrpSpPr>
          <p:nvPr/>
        </p:nvGrpSpPr>
        <p:grpSpPr bwMode="auto">
          <a:xfrm>
            <a:off x="533400" y="1143000"/>
            <a:ext cx="7924800" cy="3276600"/>
            <a:chOff x="539552" y="2780928"/>
            <a:chExt cx="7830360" cy="2970000"/>
          </a:xfrm>
        </p:grpSpPr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3779912" y="4096896"/>
              <a:ext cx="4590000" cy="270000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Straight Connector 5"/>
            <p:cNvSpPr>
              <a:spLocks noChangeShapeType="1"/>
            </p:cNvSpPr>
            <p:nvPr/>
          </p:nvSpPr>
          <p:spPr bwMode="auto">
            <a:xfrm>
              <a:off x="539552" y="2780928"/>
              <a:ext cx="3240360" cy="12961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Straight Connector 6"/>
            <p:cNvSpPr>
              <a:spLocks noChangeShapeType="1"/>
            </p:cNvSpPr>
            <p:nvPr/>
          </p:nvSpPr>
          <p:spPr bwMode="auto">
            <a:xfrm flipV="1">
              <a:off x="539552" y="4365104"/>
              <a:ext cx="3240360" cy="136815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7"/>
            <p:cNvGrpSpPr>
              <a:grpSpLocks/>
            </p:cNvGrpSpPr>
            <p:nvPr/>
          </p:nvGrpSpPr>
          <p:grpSpPr bwMode="auto">
            <a:xfrm>
              <a:off x="539552" y="2780928"/>
              <a:ext cx="7830000" cy="2970000"/>
              <a:chOff x="539552" y="2780928"/>
              <a:chExt cx="7830000" cy="2970000"/>
            </a:xfrm>
          </p:grpSpPr>
          <p:sp>
            <p:nvSpPr>
              <p:cNvPr id="8" name="Rectangle 8"/>
              <p:cNvSpPr>
                <a:spLocks noChangeArrowheads="1"/>
              </p:cNvSpPr>
              <p:nvPr/>
            </p:nvSpPr>
            <p:spPr bwMode="auto">
              <a:xfrm>
                <a:off x="539552" y="2780928"/>
                <a:ext cx="7830000" cy="2970000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9" name="Group 9"/>
              <p:cNvGrpSpPr>
                <a:grpSpLocks/>
              </p:cNvGrpSpPr>
              <p:nvPr/>
            </p:nvGrpSpPr>
            <p:grpSpPr bwMode="auto">
              <a:xfrm>
                <a:off x="862920" y="2851688"/>
                <a:ext cx="7093456" cy="2809560"/>
                <a:chOff x="862920" y="2851688"/>
                <a:chExt cx="7093456" cy="2809560"/>
              </a:xfrm>
            </p:grpSpPr>
            <p:grpSp>
              <p:nvGrpSpPr>
                <p:cNvPr id="10" name="Group 10"/>
                <p:cNvGrpSpPr>
                  <a:grpSpLocks/>
                </p:cNvGrpSpPr>
                <p:nvPr/>
              </p:nvGrpSpPr>
              <p:grpSpPr bwMode="auto">
                <a:xfrm>
                  <a:off x="2483312" y="2851688"/>
                  <a:ext cx="5473064" cy="2809560"/>
                  <a:chOff x="2483312" y="2851688"/>
                  <a:chExt cx="5473064" cy="2809560"/>
                </a:xfrm>
              </p:grpSpPr>
              <p:grpSp>
                <p:nvGrpSpPr>
                  <p:cNvPr id="230" name="Group 230"/>
                  <p:cNvGrpSpPr>
                    <a:grpSpLocks/>
                  </p:cNvGrpSpPr>
                  <p:nvPr/>
                </p:nvGrpSpPr>
                <p:grpSpPr bwMode="auto">
                  <a:xfrm>
                    <a:off x="2483312" y="2851688"/>
                    <a:ext cx="5472712" cy="1441560"/>
                    <a:chOff x="2483312" y="2851688"/>
                    <a:chExt cx="5472712" cy="1441560"/>
                  </a:xfrm>
                </p:grpSpPr>
                <p:grpSp>
                  <p:nvGrpSpPr>
                    <p:cNvPr id="340" name="Group 3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3312" y="2851688"/>
                      <a:ext cx="5472360" cy="73560"/>
                      <a:chOff x="2483312" y="2851688"/>
                      <a:chExt cx="5472360" cy="73560"/>
                    </a:xfrm>
                  </p:grpSpPr>
                  <p:grpSp>
                    <p:nvGrpSpPr>
                      <p:cNvPr id="431" name="Group 43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3312" y="2853240"/>
                        <a:ext cx="4932720" cy="72008"/>
                        <a:chOff x="2483312" y="2853240"/>
                        <a:chExt cx="4932720" cy="72008"/>
                      </a:xfrm>
                    </p:grpSpPr>
                    <p:grpSp>
                      <p:nvGrpSpPr>
                        <p:cNvPr id="433" name="Group 43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312" y="2853240"/>
                          <a:ext cx="1692360" cy="72008"/>
                          <a:chOff x="2483312" y="2853240"/>
                          <a:chExt cx="1692360" cy="72008"/>
                        </a:xfrm>
                      </p:grpSpPr>
                      <p:sp>
                        <p:nvSpPr>
                          <p:cNvPr id="444" name="Oval 4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664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45" name="Oval 44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31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46" name="Oval 44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43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47" name="Oval 4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64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34" name="Group 43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664" y="2853240"/>
                          <a:ext cx="1692360" cy="72008"/>
                          <a:chOff x="4103664" y="2853240"/>
                          <a:chExt cx="1692360" cy="72008"/>
                        </a:xfrm>
                      </p:grpSpPr>
                      <p:sp>
                        <p:nvSpPr>
                          <p:cNvPr id="440" name="Oval 44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016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41" name="Oval 44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64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42" name="Oval 4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784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43" name="Oval 4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016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35" name="Group 43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3672" y="2853240"/>
                          <a:ext cx="1692360" cy="72008"/>
                          <a:chOff x="5723672" y="2853240"/>
                          <a:chExt cx="1692360" cy="72008"/>
                        </a:xfrm>
                      </p:grpSpPr>
                      <p:sp>
                        <p:nvSpPr>
                          <p:cNvPr id="436" name="Oval 43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024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37" name="Oval 43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67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38" name="Oval 43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379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39" name="Oval 43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024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432" name="Oval 4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3664" y="2851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341" name="Group 3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3312" y="3121688"/>
                      <a:ext cx="5472360" cy="73560"/>
                      <a:chOff x="2483312" y="3121688"/>
                      <a:chExt cx="5472360" cy="73560"/>
                    </a:xfrm>
                  </p:grpSpPr>
                  <p:grpSp>
                    <p:nvGrpSpPr>
                      <p:cNvPr id="414" name="Group 4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3312" y="3123240"/>
                        <a:ext cx="4932720" cy="72008"/>
                        <a:chOff x="2483312" y="3123240"/>
                        <a:chExt cx="4932720" cy="72008"/>
                      </a:xfrm>
                    </p:grpSpPr>
                    <p:grpSp>
                      <p:nvGrpSpPr>
                        <p:cNvPr id="416" name="Group 41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312" y="3123240"/>
                          <a:ext cx="1692360" cy="72008"/>
                          <a:chOff x="2483312" y="3123240"/>
                          <a:chExt cx="1692360" cy="72008"/>
                        </a:xfrm>
                      </p:grpSpPr>
                      <p:sp>
                        <p:nvSpPr>
                          <p:cNvPr id="427" name="Oval 42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664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28" name="Oval 42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312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29" name="Oval 42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432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30" name="Oval 43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64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17" name="Group 41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664" y="3123240"/>
                          <a:ext cx="1692360" cy="72008"/>
                          <a:chOff x="4103664" y="3123240"/>
                          <a:chExt cx="1692360" cy="72008"/>
                        </a:xfrm>
                      </p:grpSpPr>
                      <p:sp>
                        <p:nvSpPr>
                          <p:cNvPr id="423" name="Oval 42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016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24" name="Oval 42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64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25" name="Oval 42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784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26" name="Oval 42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016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18" name="Group 41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3672" y="3123240"/>
                          <a:ext cx="1692360" cy="72008"/>
                          <a:chOff x="5723672" y="3123240"/>
                          <a:chExt cx="1692360" cy="72008"/>
                        </a:xfrm>
                      </p:grpSpPr>
                      <p:sp>
                        <p:nvSpPr>
                          <p:cNvPr id="419" name="Oval 41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024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20" name="Oval 42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672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21" name="Oval 4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3792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22" name="Oval 42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024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415" name="Oval 4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3664" y="3121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365F91"/>
                      </a:solidFill>
                      <a:ln w="25400">
                        <a:solidFill>
                          <a:srgbClr val="365F91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342" name="Group 3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3664" y="3391688"/>
                      <a:ext cx="5472360" cy="73560"/>
                      <a:chOff x="2483664" y="3391688"/>
                      <a:chExt cx="5472360" cy="73560"/>
                    </a:xfrm>
                  </p:grpSpPr>
                  <p:grpSp>
                    <p:nvGrpSpPr>
                      <p:cNvPr id="397" name="Group 39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3664" y="3393240"/>
                        <a:ext cx="4932720" cy="72008"/>
                        <a:chOff x="2483664" y="3393240"/>
                        <a:chExt cx="4932720" cy="72008"/>
                      </a:xfrm>
                    </p:grpSpPr>
                    <p:grpSp>
                      <p:nvGrpSpPr>
                        <p:cNvPr id="399" name="Group 39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64" y="3393240"/>
                          <a:ext cx="1692360" cy="72008"/>
                          <a:chOff x="2483664" y="3393240"/>
                          <a:chExt cx="1692360" cy="72008"/>
                        </a:xfrm>
                      </p:grpSpPr>
                      <p:sp>
                        <p:nvSpPr>
                          <p:cNvPr id="410" name="Oval 41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016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11" name="Oval 41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6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12" name="Oval 41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8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13" name="Oval 41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00" name="Group 40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016" y="3393240"/>
                          <a:ext cx="1692360" cy="72008"/>
                          <a:chOff x="4104016" y="3393240"/>
                          <a:chExt cx="1692360" cy="72008"/>
                        </a:xfrm>
                      </p:grpSpPr>
                      <p:sp>
                        <p:nvSpPr>
                          <p:cNvPr id="406" name="Oval 40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68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07" name="Oval 40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08" name="Oval 40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36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09" name="Oval 40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68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01" name="Group 40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024" y="3393240"/>
                          <a:ext cx="1692360" cy="72008"/>
                          <a:chOff x="5724024" y="3393240"/>
                          <a:chExt cx="1692360" cy="72008"/>
                        </a:xfrm>
                      </p:grpSpPr>
                      <p:sp>
                        <p:nvSpPr>
                          <p:cNvPr id="402" name="Oval 40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376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03" name="Oval 4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02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04" name="Oval 40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14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05" name="Oval 4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376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98" name="Oval 39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016" y="3391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343" name="Group 3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3664" y="3679688"/>
                      <a:ext cx="5472360" cy="73560"/>
                      <a:chOff x="2483664" y="3679688"/>
                      <a:chExt cx="5472360" cy="73560"/>
                    </a:xfrm>
                  </p:grpSpPr>
                  <p:grpSp>
                    <p:nvGrpSpPr>
                      <p:cNvPr id="380" name="Group 38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3664" y="3681240"/>
                        <a:ext cx="4932720" cy="72008"/>
                        <a:chOff x="2483664" y="3681240"/>
                        <a:chExt cx="4932720" cy="72008"/>
                      </a:xfrm>
                    </p:grpSpPr>
                    <p:grpSp>
                      <p:nvGrpSpPr>
                        <p:cNvPr id="382" name="Group 38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64" y="3681240"/>
                          <a:ext cx="1692360" cy="72008"/>
                          <a:chOff x="2483664" y="3681240"/>
                          <a:chExt cx="1692360" cy="72008"/>
                        </a:xfrm>
                      </p:grpSpPr>
                      <p:sp>
                        <p:nvSpPr>
                          <p:cNvPr id="393" name="Oval 39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016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94" name="Oval 39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6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95" name="Oval 39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8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96" name="Oval 39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83" name="Group 38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016" y="3681240"/>
                          <a:ext cx="1692360" cy="72008"/>
                          <a:chOff x="4104016" y="3681240"/>
                          <a:chExt cx="1692360" cy="72008"/>
                        </a:xfrm>
                      </p:grpSpPr>
                      <p:sp>
                        <p:nvSpPr>
                          <p:cNvPr id="389" name="Oval 38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68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90" name="Oval 39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91" name="Oval 39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36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92" name="Oval 39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68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84" name="Group 38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024" y="3681240"/>
                          <a:ext cx="1692360" cy="72008"/>
                          <a:chOff x="5724024" y="3681240"/>
                          <a:chExt cx="1692360" cy="72008"/>
                        </a:xfrm>
                      </p:grpSpPr>
                      <p:sp>
                        <p:nvSpPr>
                          <p:cNvPr id="385" name="Oval 3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376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86" name="Oval 3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02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87" name="Oval 3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14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88" name="Oval 38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376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81" name="Oval 3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016" y="367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365F91"/>
                      </a:solidFill>
                      <a:ln w="25400">
                        <a:solidFill>
                          <a:srgbClr val="365F91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344" name="Group 34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3664" y="3949688"/>
                      <a:ext cx="5472360" cy="73560"/>
                      <a:chOff x="2483664" y="3949688"/>
                      <a:chExt cx="5472360" cy="73560"/>
                    </a:xfrm>
                  </p:grpSpPr>
                  <p:grpSp>
                    <p:nvGrpSpPr>
                      <p:cNvPr id="363" name="Group 3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3664" y="3951240"/>
                        <a:ext cx="4932720" cy="72008"/>
                        <a:chOff x="2483664" y="3951240"/>
                        <a:chExt cx="4932720" cy="72008"/>
                      </a:xfrm>
                    </p:grpSpPr>
                    <p:grpSp>
                      <p:nvGrpSpPr>
                        <p:cNvPr id="365" name="Group 36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64" y="3951240"/>
                          <a:ext cx="1692360" cy="72008"/>
                          <a:chOff x="2483664" y="3951240"/>
                          <a:chExt cx="1692360" cy="72008"/>
                        </a:xfrm>
                      </p:grpSpPr>
                      <p:sp>
                        <p:nvSpPr>
                          <p:cNvPr id="376" name="Oval 3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016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7" name="Oval 3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6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8" name="Oval 3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8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9" name="Oval 37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66" name="Group 36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016" y="3951240"/>
                          <a:ext cx="1692360" cy="72008"/>
                          <a:chOff x="4104016" y="3951240"/>
                          <a:chExt cx="1692360" cy="72008"/>
                        </a:xfrm>
                      </p:grpSpPr>
                      <p:sp>
                        <p:nvSpPr>
                          <p:cNvPr id="372" name="Oval 3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68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3" name="Oval 3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4" name="Oval 3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36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5" name="Oval 3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68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67" name="Group 36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024" y="3951240"/>
                          <a:ext cx="1692360" cy="72008"/>
                          <a:chOff x="5724024" y="3951240"/>
                          <a:chExt cx="1692360" cy="72008"/>
                        </a:xfrm>
                      </p:grpSpPr>
                      <p:sp>
                        <p:nvSpPr>
                          <p:cNvPr id="368" name="Oval 3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376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69" name="Oval 3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02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0" name="Oval 3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14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71" name="Oval 3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376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64" name="Oval 3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016" y="394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345" name="Group 34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3664" y="4219688"/>
                      <a:ext cx="5472360" cy="73560"/>
                      <a:chOff x="2483664" y="4219688"/>
                      <a:chExt cx="5472360" cy="73560"/>
                    </a:xfrm>
                  </p:grpSpPr>
                  <p:grpSp>
                    <p:nvGrpSpPr>
                      <p:cNvPr id="346" name="Group 3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3664" y="4221240"/>
                        <a:ext cx="4932720" cy="72008"/>
                        <a:chOff x="2483664" y="4221240"/>
                        <a:chExt cx="4932720" cy="72008"/>
                      </a:xfrm>
                    </p:grpSpPr>
                    <p:grpSp>
                      <p:nvGrpSpPr>
                        <p:cNvPr id="348" name="Group 34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64" y="4221240"/>
                          <a:ext cx="1692360" cy="72008"/>
                          <a:chOff x="2483664" y="4221240"/>
                          <a:chExt cx="1692360" cy="72008"/>
                        </a:xfrm>
                      </p:grpSpPr>
                      <p:sp>
                        <p:nvSpPr>
                          <p:cNvPr id="359" name="Oval 3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01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60" name="Oval 3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6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61" name="Oval 3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8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62" name="Oval 3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49" name="Group 34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016" y="4221240"/>
                          <a:ext cx="1692360" cy="72008"/>
                          <a:chOff x="4104016" y="4221240"/>
                          <a:chExt cx="1692360" cy="72008"/>
                        </a:xfrm>
                      </p:grpSpPr>
                      <p:sp>
                        <p:nvSpPr>
                          <p:cNvPr id="355" name="Oval 3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68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56" name="Oval 3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57" name="Oval 3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3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58" name="Oval 3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68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50" name="Group 35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024" y="4221240"/>
                          <a:ext cx="1692360" cy="72008"/>
                          <a:chOff x="5724024" y="4221240"/>
                          <a:chExt cx="1692360" cy="72008"/>
                        </a:xfrm>
                      </p:grpSpPr>
                      <p:sp>
                        <p:nvSpPr>
                          <p:cNvPr id="351" name="Oval 3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37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52" name="Oval 3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02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53" name="Oval 3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14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54" name="Oval 3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37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47" name="Oval 34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016" y="421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4F81BD"/>
                      </a:solidFill>
                      <a:ln w="25400">
                        <a:solidFill>
                          <a:srgbClr val="548DD4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31" name="Group 231"/>
                  <p:cNvGrpSpPr>
                    <a:grpSpLocks/>
                  </p:cNvGrpSpPr>
                  <p:nvPr/>
                </p:nvGrpSpPr>
                <p:grpSpPr bwMode="auto">
                  <a:xfrm>
                    <a:off x="2483664" y="4221088"/>
                    <a:ext cx="5472712" cy="1440160"/>
                    <a:chOff x="2483664" y="4221088"/>
                    <a:chExt cx="5472712" cy="1440160"/>
                  </a:xfrm>
                </p:grpSpPr>
                <p:grpSp>
                  <p:nvGrpSpPr>
                    <p:cNvPr id="232" name="Group 2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3664" y="4221088"/>
                      <a:ext cx="5472360" cy="72160"/>
                      <a:chOff x="2483664" y="4221088"/>
                      <a:chExt cx="5472360" cy="72160"/>
                    </a:xfrm>
                  </p:grpSpPr>
                  <p:grpSp>
                    <p:nvGrpSpPr>
                      <p:cNvPr id="323" name="Group 32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3664" y="4221240"/>
                        <a:ext cx="4932720" cy="72008"/>
                        <a:chOff x="2483664" y="4221240"/>
                        <a:chExt cx="4932720" cy="72008"/>
                      </a:xfrm>
                    </p:grpSpPr>
                    <p:grpSp>
                      <p:nvGrpSpPr>
                        <p:cNvPr id="325" name="Group 32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64" y="4221240"/>
                          <a:ext cx="1692360" cy="72008"/>
                          <a:chOff x="2483664" y="4221240"/>
                          <a:chExt cx="1692360" cy="72008"/>
                        </a:xfrm>
                      </p:grpSpPr>
                      <p:sp>
                        <p:nvSpPr>
                          <p:cNvPr id="336" name="Oval 33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01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7" name="Oval 33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6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8" name="Oval 33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8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9" name="Oval 33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26" name="Group 32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016" y="4221240"/>
                          <a:ext cx="1692360" cy="72008"/>
                          <a:chOff x="4104016" y="4221240"/>
                          <a:chExt cx="1692360" cy="72008"/>
                        </a:xfrm>
                      </p:grpSpPr>
                      <p:sp>
                        <p:nvSpPr>
                          <p:cNvPr id="332" name="Oval 33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68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3" name="Oval 33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4" name="Oval 33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3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5" name="Oval 33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68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27" name="Group 32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024" y="4221240"/>
                          <a:ext cx="1692360" cy="72008"/>
                          <a:chOff x="5724024" y="4221240"/>
                          <a:chExt cx="1692360" cy="72008"/>
                        </a:xfrm>
                      </p:grpSpPr>
                      <p:sp>
                        <p:nvSpPr>
                          <p:cNvPr id="328" name="Oval 32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37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29" name="Oval 32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02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0" name="Oval 33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14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365F91"/>
                          </a:solidFill>
                          <a:ln w="25400">
                            <a:solidFill>
                              <a:srgbClr val="365F9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1" name="Oval 33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37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24" name="Oval 3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368" y="4221088"/>
                        <a:ext cx="71656" cy="70608"/>
                      </a:xfrm>
                      <a:prstGeom prst="ellipse">
                        <a:avLst/>
                      </a:prstGeom>
                      <a:solidFill>
                        <a:srgbClr val="365F91"/>
                      </a:solidFill>
                      <a:ln w="25400">
                        <a:solidFill>
                          <a:srgbClr val="365F91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3" name="Group 2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3664" y="4489688"/>
                      <a:ext cx="5472360" cy="73560"/>
                      <a:chOff x="2483664" y="4489688"/>
                      <a:chExt cx="5472360" cy="73560"/>
                    </a:xfrm>
                  </p:grpSpPr>
                  <p:grpSp>
                    <p:nvGrpSpPr>
                      <p:cNvPr id="306" name="Group 30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3664" y="4491240"/>
                        <a:ext cx="4932720" cy="72008"/>
                        <a:chOff x="2483664" y="4491240"/>
                        <a:chExt cx="4932720" cy="72008"/>
                      </a:xfrm>
                    </p:grpSpPr>
                    <p:grpSp>
                      <p:nvGrpSpPr>
                        <p:cNvPr id="308" name="Group 30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64" y="4491240"/>
                          <a:ext cx="1692360" cy="72008"/>
                          <a:chOff x="2483664" y="4491240"/>
                          <a:chExt cx="1692360" cy="72008"/>
                        </a:xfrm>
                      </p:grpSpPr>
                      <p:sp>
                        <p:nvSpPr>
                          <p:cNvPr id="319" name="Oval 31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016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20" name="Oval 32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6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21" name="Oval 3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8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22" name="Oval 32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09" name="Group 30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016" y="4491240"/>
                          <a:ext cx="1692360" cy="72008"/>
                          <a:chOff x="4104016" y="4491240"/>
                          <a:chExt cx="1692360" cy="72008"/>
                        </a:xfrm>
                      </p:grpSpPr>
                      <p:sp>
                        <p:nvSpPr>
                          <p:cNvPr id="315" name="Oval 31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68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16" name="Oval 31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016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17" name="Oval 31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36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18" name="Oval 31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68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310" name="Group 31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024" y="4491240"/>
                          <a:ext cx="1692360" cy="72008"/>
                          <a:chOff x="5724024" y="4491240"/>
                          <a:chExt cx="1692360" cy="72008"/>
                        </a:xfrm>
                      </p:grpSpPr>
                      <p:sp>
                        <p:nvSpPr>
                          <p:cNvPr id="311" name="Oval 31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376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12" name="Oval 31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02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13" name="Oval 31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14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14" name="Oval 31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376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07" name="Oval 30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016" y="448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4" name="Group 2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4016" y="4759688"/>
                      <a:ext cx="5472360" cy="73560"/>
                      <a:chOff x="2484016" y="4759688"/>
                      <a:chExt cx="5472360" cy="73560"/>
                    </a:xfrm>
                  </p:grpSpPr>
                  <p:grpSp>
                    <p:nvGrpSpPr>
                      <p:cNvPr id="289" name="Group 28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4016" y="4761240"/>
                        <a:ext cx="4932720" cy="72008"/>
                        <a:chOff x="2484016" y="4761240"/>
                        <a:chExt cx="4932720" cy="72008"/>
                      </a:xfrm>
                    </p:grpSpPr>
                    <p:grpSp>
                      <p:nvGrpSpPr>
                        <p:cNvPr id="291" name="Group 29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4016" y="4761240"/>
                          <a:ext cx="1692360" cy="72008"/>
                          <a:chOff x="2484016" y="4761240"/>
                          <a:chExt cx="1692360" cy="72008"/>
                        </a:xfrm>
                      </p:grpSpPr>
                      <p:sp>
                        <p:nvSpPr>
                          <p:cNvPr id="302" name="Oval 30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368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03" name="Oval 3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401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04" name="Oval 30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413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05" name="Oval 3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68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92" name="Group 29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368" y="4761240"/>
                          <a:ext cx="1692360" cy="72008"/>
                          <a:chOff x="4104368" y="4761240"/>
                          <a:chExt cx="1692360" cy="72008"/>
                        </a:xfrm>
                      </p:grpSpPr>
                      <p:sp>
                        <p:nvSpPr>
                          <p:cNvPr id="298" name="Oval 29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720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99" name="Oval 29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68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00" name="Oval 30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488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01" name="Oval 30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720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93" name="Group 29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376" y="4761240"/>
                          <a:ext cx="1692360" cy="72008"/>
                          <a:chOff x="5724376" y="4761240"/>
                          <a:chExt cx="1692360" cy="72008"/>
                        </a:xfrm>
                      </p:grpSpPr>
                      <p:sp>
                        <p:nvSpPr>
                          <p:cNvPr id="294" name="Oval 29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728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95" name="Oval 29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7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96" name="Oval 29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49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97" name="Oval 29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728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290" name="Oval 29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368" y="475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365F91"/>
                      </a:solidFill>
                      <a:ln w="25400">
                        <a:solidFill>
                          <a:srgbClr val="365F91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5" name="Group 23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4016" y="5047688"/>
                      <a:ext cx="5472360" cy="73560"/>
                      <a:chOff x="2484016" y="5047688"/>
                      <a:chExt cx="5472360" cy="73560"/>
                    </a:xfrm>
                  </p:grpSpPr>
                  <p:grpSp>
                    <p:nvGrpSpPr>
                      <p:cNvPr id="272" name="Group 2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4016" y="5049240"/>
                        <a:ext cx="4932720" cy="72008"/>
                        <a:chOff x="2484016" y="5049240"/>
                        <a:chExt cx="4932720" cy="72008"/>
                      </a:xfrm>
                    </p:grpSpPr>
                    <p:grpSp>
                      <p:nvGrpSpPr>
                        <p:cNvPr id="274" name="Group 27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4016" y="5049240"/>
                          <a:ext cx="1692360" cy="72008"/>
                          <a:chOff x="2484016" y="5049240"/>
                          <a:chExt cx="1692360" cy="72008"/>
                        </a:xfrm>
                      </p:grpSpPr>
                      <p:sp>
                        <p:nvSpPr>
                          <p:cNvPr id="285" name="Oval 2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368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6" name="Oval 2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401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7" name="Oval 2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413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8" name="Oval 28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68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75" name="Group 27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368" y="5049240"/>
                          <a:ext cx="1692360" cy="72008"/>
                          <a:chOff x="4104368" y="5049240"/>
                          <a:chExt cx="1692360" cy="72008"/>
                        </a:xfrm>
                      </p:grpSpPr>
                      <p:sp>
                        <p:nvSpPr>
                          <p:cNvPr id="281" name="Oval 28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720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2" name="Oval 28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68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3" name="Oval 28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488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4" name="Oval 2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720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76" name="Group 27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376" y="5049240"/>
                          <a:ext cx="1692360" cy="72008"/>
                          <a:chOff x="5724376" y="5049240"/>
                          <a:chExt cx="1692360" cy="72008"/>
                        </a:xfrm>
                      </p:grpSpPr>
                      <p:sp>
                        <p:nvSpPr>
                          <p:cNvPr id="277" name="Oval 2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728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8" name="Oval 2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7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9" name="Oval 27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49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0" name="Oval 28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728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273" name="Oval 27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368" y="5047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6" name="Group 2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4016" y="5317688"/>
                      <a:ext cx="5472360" cy="73560"/>
                      <a:chOff x="2484016" y="5317688"/>
                      <a:chExt cx="5472360" cy="73560"/>
                    </a:xfrm>
                  </p:grpSpPr>
                  <p:grpSp>
                    <p:nvGrpSpPr>
                      <p:cNvPr id="255" name="Group 2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4016" y="5319240"/>
                        <a:ext cx="4932720" cy="72008"/>
                        <a:chOff x="2484016" y="5319240"/>
                        <a:chExt cx="4932720" cy="72008"/>
                      </a:xfrm>
                    </p:grpSpPr>
                    <p:grpSp>
                      <p:nvGrpSpPr>
                        <p:cNvPr id="257" name="Group 25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4016" y="5319240"/>
                          <a:ext cx="1692360" cy="72008"/>
                          <a:chOff x="2484016" y="5319240"/>
                          <a:chExt cx="1692360" cy="72008"/>
                        </a:xfrm>
                      </p:grpSpPr>
                      <p:sp>
                        <p:nvSpPr>
                          <p:cNvPr id="268" name="Oval 2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368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69" name="Oval 2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4016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0" name="Oval 2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4136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1" name="Oval 2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68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58" name="Group 25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368" y="5319240"/>
                          <a:ext cx="1692360" cy="72008"/>
                          <a:chOff x="4104368" y="5319240"/>
                          <a:chExt cx="1692360" cy="72008"/>
                        </a:xfrm>
                      </p:grpSpPr>
                      <p:sp>
                        <p:nvSpPr>
                          <p:cNvPr id="264" name="Oval 2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720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65" name="Oval 26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68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66" name="Oval 2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488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67" name="Oval 2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720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59" name="Group 25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376" y="5319240"/>
                          <a:ext cx="1692360" cy="72008"/>
                          <a:chOff x="5724376" y="5319240"/>
                          <a:chExt cx="1692360" cy="72008"/>
                        </a:xfrm>
                      </p:grpSpPr>
                      <p:sp>
                        <p:nvSpPr>
                          <p:cNvPr id="260" name="Oval 2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728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61" name="Oval 2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76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62" name="Oval 2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496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63" name="Oval 26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728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256" name="Oval 25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368" y="5317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365F91"/>
                      </a:solidFill>
                      <a:ln w="25400">
                        <a:solidFill>
                          <a:srgbClr val="365F91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7" name="Group 2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84016" y="5587688"/>
                      <a:ext cx="5472360" cy="73560"/>
                      <a:chOff x="2484016" y="5587688"/>
                      <a:chExt cx="5472360" cy="73560"/>
                    </a:xfrm>
                  </p:grpSpPr>
                  <p:grpSp>
                    <p:nvGrpSpPr>
                      <p:cNvPr id="238" name="Group 2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84016" y="5589240"/>
                        <a:ext cx="4932720" cy="72008"/>
                        <a:chOff x="2484016" y="5589240"/>
                        <a:chExt cx="4932720" cy="72008"/>
                      </a:xfrm>
                    </p:grpSpPr>
                    <p:grpSp>
                      <p:nvGrpSpPr>
                        <p:cNvPr id="240" name="Group 24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4016" y="5589240"/>
                          <a:ext cx="1692360" cy="72008"/>
                          <a:chOff x="2484016" y="5589240"/>
                          <a:chExt cx="1692360" cy="72008"/>
                        </a:xfrm>
                      </p:grpSpPr>
                      <p:sp>
                        <p:nvSpPr>
                          <p:cNvPr id="251" name="Oval 2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368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52" name="Oval 2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401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53" name="Oval 2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413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54" name="Oval 2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68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41" name="Group 24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4368" y="5589240"/>
                          <a:ext cx="1692360" cy="72008"/>
                          <a:chOff x="4104368" y="5589240"/>
                          <a:chExt cx="1692360" cy="72008"/>
                        </a:xfrm>
                      </p:grpSpPr>
                      <p:sp>
                        <p:nvSpPr>
                          <p:cNvPr id="247" name="Oval 2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720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8" name="Oval 2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68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9" name="Oval 2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488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50" name="Oval 2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720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42" name="Group 24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5724376" y="5589240"/>
                          <a:ext cx="1692360" cy="72008"/>
                          <a:chOff x="5724376" y="5589240"/>
                          <a:chExt cx="1692360" cy="72008"/>
                        </a:xfrm>
                      </p:grpSpPr>
                      <p:sp>
                        <p:nvSpPr>
                          <p:cNvPr id="243" name="Oval 2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264728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4" name="Oval 2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7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5" name="Oval 24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680449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6" name="Oval 24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344728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239" name="Oval 2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7884368" y="5587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1" name="Group 11"/>
                <p:cNvGrpSpPr>
                  <a:grpSpLocks/>
                </p:cNvGrpSpPr>
                <p:nvPr/>
              </p:nvGrpSpPr>
              <p:grpSpPr bwMode="auto">
                <a:xfrm>
                  <a:off x="862920" y="2851688"/>
                  <a:ext cx="5473064" cy="2809560"/>
                  <a:chOff x="862920" y="2851688"/>
                  <a:chExt cx="5473064" cy="2809560"/>
                </a:xfrm>
              </p:grpSpPr>
              <p:grpSp>
                <p:nvGrpSpPr>
                  <p:cNvPr id="1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862920" y="2851688"/>
                    <a:ext cx="5472712" cy="1441560"/>
                    <a:chOff x="862920" y="2851688"/>
                    <a:chExt cx="5472712" cy="1441560"/>
                  </a:xfrm>
                </p:grpSpPr>
                <p:grpSp>
                  <p:nvGrpSpPr>
                    <p:cNvPr id="122" name="Group 1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2920" y="2851688"/>
                      <a:ext cx="5472360" cy="73560"/>
                      <a:chOff x="862920" y="2851688"/>
                      <a:chExt cx="5472360" cy="73560"/>
                    </a:xfrm>
                  </p:grpSpPr>
                  <p:grpSp>
                    <p:nvGrpSpPr>
                      <p:cNvPr id="213" name="Group 2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2920" y="2853240"/>
                        <a:ext cx="4932720" cy="72008"/>
                        <a:chOff x="862920" y="2853240"/>
                        <a:chExt cx="4932720" cy="72008"/>
                      </a:xfrm>
                    </p:grpSpPr>
                    <p:grpSp>
                      <p:nvGrpSpPr>
                        <p:cNvPr id="215" name="Group 21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2920" y="2853240"/>
                          <a:ext cx="1692360" cy="72008"/>
                          <a:chOff x="862920" y="2853240"/>
                          <a:chExt cx="1692360" cy="72008"/>
                        </a:xfrm>
                      </p:grpSpPr>
                      <p:sp>
                        <p:nvSpPr>
                          <p:cNvPr id="226" name="Oval 22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27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27" name="Oval 22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2920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28" name="Oval 22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040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29" name="Oval 22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27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16" name="Group 21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272" y="2853240"/>
                          <a:ext cx="1692360" cy="72008"/>
                          <a:chOff x="2483272" y="2853240"/>
                          <a:chExt cx="1692360" cy="72008"/>
                        </a:xfrm>
                      </p:grpSpPr>
                      <p:sp>
                        <p:nvSpPr>
                          <p:cNvPr id="222" name="Oval 22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624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23" name="Oval 22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27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24" name="Oval 22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39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25" name="Oval 22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24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17" name="Group 21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280" y="2853240"/>
                          <a:ext cx="1692360" cy="72008"/>
                          <a:chOff x="4103280" y="2853240"/>
                          <a:chExt cx="1692360" cy="72008"/>
                        </a:xfrm>
                      </p:grpSpPr>
                      <p:sp>
                        <p:nvSpPr>
                          <p:cNvPr id="218" name="Oval 21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363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19" name="Oval 21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280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20" name="Oval 22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400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21" name="Oval 2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632" y="285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214" name="Oval 2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272" y="2851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3" name="Group 1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2920" y="3121688"/>
                      <a:ext cx="5472360" cy="73560"/>
                      <a:chOff x="862920" y="3121688"/>
                      <a:chExt cx="5472360" cy="73560"/>
                    </a:xfrm>
                  </p:grpSpPr>
                  <p:grpSp>
                    <p:nvGrpSpPr>
                      <p:cNvPr id="196" name="Group 19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2920" y="3123240"/>
                        <a:ext cx="4932720" cy="72008"/>
                        <a:chOff x="862920" y="3123240"/>
                        <a:chExt cx="4932720" cy="72008"/>
                      </a:xfrm>
                    </p:grpSpPr>
                    <p:grpSp>
                      <p:nvGrpSpPr>
                        <p:cNvPr id="198" name="Group 19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2920" y="3123240"/>
                          <a:ext cx="1692360" cy="72008"/>
                          <a:chOff x="862920" y="3123240"/>
                          <a:chExt cx="1692360" cy="72008"/>
                        </a:xfrm>
                      </p:grpSpPr>
                      <p:sp>
                        <p:nvSpPr>
                          <p:cNvPr id="209" name="Oval 20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272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C0504D"/>
                          </a:solidFill>
                          <a:ln w="25400">
                            <a:solidFill>
                              <a:srgbClr val="C0504D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10" name="Oval 21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2920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11" name="Oval 21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040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12" name="Oval 21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272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BFBFBF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99" name="Group 19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272" y="3123240"/>
                          <a:ext cx="1692360" cy="72008"/>
                          <a:chOff x="2483272" y="3123240"/>
                          <a:chExt cx="1692360" cy="72008"/>
                        </a:xfrm>
                      </p:grpSpPr>
                      <p:sp>
                        <p:nvSpPr>
                          <p:cNvPr id="205" name="Oval 20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624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06" name="Oval 20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272" y="3123240"/>
                            <a:ext cx="72504" cy="45719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07" name="Oval 20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392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08" name="Oval 20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24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00" name="Group 20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280" y="3123240"/>
                          <a:ext cx="1692360" cy="72008"/>
                          <a:chOff x="4103280" y="3123240"/>
                          <a:chExt cx="1692360" cy="72008"/>
                        </a:xfrm>
                      </p:grpSpPr>
                      <p:sp>
                        <p:nvSpPr>
                          <p:cNvPr id="201" name="Oval 20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3632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02" name="Oval 20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280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03" name="Oval 2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400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04" name="Oval 20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632" y="312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365F91"/>
                          </a:solidFill>
                          <a:ln w="25400">
                            <a:solidFill>
                              <a:srgbClr val="365F9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97" name="Oval 19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272" y="3121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4" name="Group 1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272" y="3391688"/>
                      <a:ext cx="5472360" cy="73560"/>
                      <a:chOff x="863272" y="3391688"/>
                      <a:chExt cx="5472360" cy="73560"/>
                    </a:xfrm>
                  </p:grpSpPr>
                  <p:grpSp>
                    <p:nvGrpSpPr>
                      <p:cNvPr id="179" name="Group 17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272" y="3393240"/>
                        <a:ext cx="4932720" cy="72008"/>
                        <a:chOff x="863272" y="3393240"/>
                        <a:chExt cx="4932720" cy="72008"/>
                      </a:xfrm>
                    </p:grpSpPr>
                    <p:grpSp>
                      <p:nvGrpSpPr>
                        <p:cNvPr id="181" name="Group 18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272" y="3393240"/>
                          <a:ext cx="1692360" cy="72008"/>
                          <a:chOff x="863272" y="3393240"/>
                          <a:chExt cx="1692360" cy="72008"/>
                        </a:xfrm>
                      </p:grpSpPr>
                      <p:sp>
                        <p:nvSpPr>
                          <p:cNvPr id="192" name="Oval 19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62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93" name="Oval 19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272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94" name="Oval 19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392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95" name="Oval 19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82" name="Group 18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24" y="3393240"/>
                          <a:ext cx="1692360" cy="72008"/>
                          <a:chOff x="2483624" y="3393240"/>
                          <a:chExt cx="1692360" cy="72008"/>
                        </a:xfrm>
                      </p:grpSpPr>
                      <p:sp>
                        <p:nvSpPr>
                          <p:cNvPr id="188" name="Oval 18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976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89" name="Oval 18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90" name="Oval 19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4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91" name="Oval 19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76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83" name="Group 18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632" y="3393240"/>
                          <a:ext cx="1692360" cy="72008"/>
                          <a:chOff x="4103632" y="3393240"/>
                          <a:chExt cx="1692360" cy="72008"/>
                        </a:xfrm>
                      </p:grpSpPr>
                      <p:sp>
                        <p:nvSpPr>
                          <p:cNvPr id="184" name="Oval 1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398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85" name="Oval 1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32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86" name="Oval 1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752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87" name="Oval 1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984" y="3393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80" name="Oval 1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624" y="3391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5" name="Group 1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272" y="3679688"/>
                      <a:ext cx="5472360" cy="73560"/>
                      <a:chOff x="863272" y="3679688"/>
                      <a:chExt cx="5472360" cy="73560"/>
                    </a:xfrm>
                  </p:grpSpPr>
                  <p:grpSp>
                    <p:nvGrpSpPr>
                      <p:cNvPr id="162" name="Group 16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272" y="3681240"/>
                        <a:ext cx="4932720" cy="72008"/>
                        <a:chOff x="863272" y="3681240"/>
                        <a:chExt cx="4932720" cy="72008"/>
                      </a:xfrm>
                    </p:grpSpPr>
                    <p:grpSp>
                      <p:nvGrpSpPr>
                        <p:cNvPr id="164" name="Group 16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272" y="3681240"/>
                          <a:ext cx="1692360" cy="72008"/>
                          <a:chOff x="863272" y="3681240"/>
                          <a:chExt cx="1692360" cy="72008"/>
                        </a:xfrm>
                      </p:grpSpPr>
                      <p:sp>
                        <p:nvSpPr>
                          <p:cNvPr id="175" name="Oval 17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62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76" name="Oval 1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272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77" name="Oval 1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392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78" name="Oval 1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5" name="Group 16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24" y="3681240"/>
                          <a:ext cx="1692360" cy="72008"/>
                          <a:chOff x="2483624" y="3681240"/>
                          <a:chExt cx="1692360" cy="72008"/>
                        </a:xfrm>
                      </p:grpSpPr>
                      <p:sp>
                        <p:nvSpPr>
                          <p:cNvPr id="171" name="Oval 17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976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72" name="Oval 17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365F91"/>
                          </a:solidFill>
                          <a:ln w="25400">
                            <a:solidFill>
                              <a:srgbClr val="365F9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73" name="Oval 17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4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74" name="Oval 17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76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66" name="Group 16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632" y="3681240"/>
                          <a:ext cx="1692360" cy="72008"/>
                          <a:chOff x="4103632" y="3681240"/>
                          <a:chExt cx="1692360" cy="72008"/>
                        </a:xfrm>
                      </p:grpSpPr>
                      <p:sp>
                        <p:nvSpPr>
                          <p:cNvPr id="167" name="Oval 1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398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68" name="Oval 1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32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69" name="Oval 1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752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70" name="Oval 1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984" y="368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63" name="Oval 16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624" y="367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6" name="Group 1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272" y="3949688"/>
                      <a:ext cx="5472360" cy="73560"/>
                      <a:chOff x="863272" y="3949688"/>
                      <a:chExt cx="5472360" cy="73560"/>
                    </a:xfrm>
                  </p:grpSpPr>
                  <p:grpSp>
                    <p:nvGrpSpPr>
                      <p:cNvPr id="145" name="Group 1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272" y="3951240"/>
                        <a:ext cx="4932720" cy="72008"/>
                        <a:chOff x="863272" y="3951240"/>
                        <a:chExt cx="4932720" cy="72008"/>
                      </a:xfrm>
                    </p:grpSpPr>
                    <p:grpSp>
                      <p:nvGrpSpPr>
                        <p:cNvPr id="147" name="Group 14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272" y="3951240"/>
                          <a:ext cx="1692360" cy="72008"/>
                          <a:chOff x="863272" y="3951240"/>
                          <a:chExt cx="1692360" cy="72008"/>
                        </a:xfrm>
                      </p:grpSpPr>
                      <p:sp>
                        <p:nvSpPr>
                          <p:cNvPr id="158" name="Oval 15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62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59" name="Oval 1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272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60" name="Oval 1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392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61" name="Oval 1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8" name="Group 14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24" y="3951240"/>
                          <a:ext cx="1692360" cy="72008"/>
                          <a:chOff x="2483624" y="3951240"/>
                          <a:chExt cx="1692360" cy="72008"/>
                        </a:xfrm>
                      </p:grpSpPr>
                      <p:sp>
                        <p:nvSpPr>
                          <p:cNvPr id="154" name="Oval 15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976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55" name="Oval 15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56" name="Oval 15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4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57" name="Oval 15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76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49" name="Group 14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632" y="3951240"/>
                          <a:ext cx="1692360" cy="72008"/>
                          <a:chOff x="4103632" y="3951240"/>
                          <a:chExt cx="1692360" cy="72008"/>
                        </a:xfrm>
                      </p:grpSpPr>
                      <p:sp>
                        <p:nvSpPr>
                          <p:cNvPr id="150" name="Oval 1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398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51" name="Oval 1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32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52" name="Oval 1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752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53" name="Oval 1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984" y="395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46" name="Oval 14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624" y="394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27" name="Group 1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272" y="4219688"/>
                      <a:ext cx="5472360" cy="73560"/>
                      <a:chOff x="863272" y="4219688"/>
                      <a:chExt cx="5472360" cy="73560"/>
                    </a:xfrm>
                  </p:grpSpPr>
                  <p:grpSp>
                    <p:nvGrpSpPr>
                      <p:cNvPr id="128" name="Group 1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272" y="4221240"/>
                        <a:ext cx="4932720" cy="72008"/>
                        <a:chOff x="863272" y="4221240"/>
                        <a:chExt cx="4932720" cy="72008"/>
                      </a:xfrm>
                    </p:grpSpPr>
                    <p:grpSp>
                      <p:nvGrpSpPr>
                        <p:cNvPr id="130" name="Group 13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272" y="4221240"/>
                          <a:ext cx="1692360" cy="72008"/>
                          <a:chOff x="863272" y="4221240"/>
                          <a:chExt cx="1692360" cy="72008"/>
                        </a:xfrm>
                      </p:grpSpPr>
                      <p:sp>
                        <p:nvSpPr>
                          <p:cNvPr id="141" name="Oval 14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62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42" name="Oval 1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272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43" name="Oval 1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392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44" name="Oval 1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1" name="Group 13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24" y="4221240"/>
                          <a:ext cx="1692360" cy="72008"/>
                          <a:chOff x="2483624" y="4221240"/>
                          <a:chExt cx="1692360" cy="72008"/>
                        </a:xfrm>
                      </p:grpSpPr>
                      <p:sp>
                        <p:nvSpPr>
                          <p:cNvPr id="137" name="Oval 13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97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8" name="Oval 13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9" name="Oval 13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4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40" name="Oval 14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7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32" name="Group 13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632" y="4221240"/>
                          <a:ext cx="1692360" cy="72008"/>
                          <a:chOff x="4103632" y="4221240"/>
                          <a:chExt cx="1692360" cy="72008"/>
                        </a:xfrm>
                      </p:grpSpPr>
                      <p:sp>
                        <p:nvSpPr>
                          <p:cNvPr id="133" name="Oval 13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398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4" name="Oval 13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32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5" name="Oval 13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752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36" name="Oval 13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98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29" name="Oval 12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624" y="421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4F81BD"/>
                      </a:solidFill>
                      <a:ln w="25400">
                        <a:solidFill>
                          <a:srgbClr val="548DD4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3" name="Group 13"/>
                  <p:cNvGrpSpPr>
                    <a:grpSpLocks/>
                  </p:cNvGrpSpPr>
                  <p:nvPr/>
                </p:nvGrpSpPr>
                <p:grpSpPr bwMode="auto">
                  <a:xfrm>
                    <a:off x="863272" y="4219688"/>
                    <a:ext cx="5472712" cy="1441560"/>
                    <a:chOff x="863272" y="4219688"/>
                    <a:chExt cx="5472712" cy="1441560"/>
                  </a:xfrm>
                </p:grpSpPr>
                <p:grpSp>
                  <p:nvGrpSpPr>
                    <p:cNvPr id="14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272" y="4219688"/>
                      <a:ext cx="5472360" cy="73560"/>
                      <a:chOff x="863272" y="4219688"/>
                      <a:chExt cx="5472360" cy="73560"/>
                    </a:xfrm>
                  </p:grpSpPr>
                  <p:grpSp>
                    <p:nvGrpSpPr>
                      <p:cNvPr id="105" name="Group 10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272" y="4221240"/>
                        <a:ext cx="4932720" cy="72008"/>
                        <a:chOff x="863272" y="4221240"/>
                        <a:chExt cx="4932720" cy="72008"/>
                      </a:xfrm>
                    </p:grpSpPr>
                    <p:grpSp>
                      <p:nvGrpSpPr>
                        <p:cNvPr id="107" name="Group 10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272" y="4221240"/>
                          <a:ext cx="1692360" cy="72008"/>
                          <a:chOff x="863272" y="4221240"/>
                          <a:chExt cx="1692360" cy="72008"/>
                        </a:xfrm>
                      </p:grpSpPr>
                      <p:sp>
                        <p:nvSpPr>
                          <p:cNvPr id="118" name="Oval 11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62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365F91"/>
                          </a:solidFill>
                          <a:ln w="25400">
                            <a:solidFill>
                              <a:srgbClr val="365F9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9" name="Oval 11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272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0" name="Oval 12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392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1" name="Oval 12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8" name="Group 10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24" y="4221240"/>
                          <a:ext cx="1692360" cy="72008"/>
                          <a:chOff x="2483624" y="4221240"/>
                          <a:chExt cx="1692360" cy="72008"/>
                        </a:xfrm>
                      </p:grpSpPr>
                      <p:sp>
                        <p:nvSpPr>
                          <p:cNvPr id="114" name="Oval 11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97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5" name="Oval 11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6" name="Oval 11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4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365F91"/>
                          </a:solidFill>
                          <a:ln w="25400">
                            <a:solidFill>
                              <a:srgbClr val="365F9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7" name="Oval 11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76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09" name="Group 10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632" y="4221240"/>
                          <a:ext cx="1692360" cy="72008"/>
                          <a:chOff x="4103632" y="4221240"/>
                          <a:chExt cx="1692360" cy="72008"/>
                        </a:xfrm>
                      </p:grpSpPr>
                      <p:sp>
                        <p:nvSpPr>
                          <p:cNvPr id="110" name="Oval 11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398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365F91"/>
                          </a:solidFill>
                          <a:ln w="25400">
                            <a:solidFill>
                              <a:srgbClr val="365F9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1" name="Oval 11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32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2" name="Oval 11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752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13" name="Oval 11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984" y="422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365F91"/>
                          </a:solidFill>
                          <a:ln w="25400">
                            <a:solidFill>
                              <a:srgbClr val="365F9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106" name="Oval 10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624" y="421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5" name="Group 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272" y="4489688"/>
                      <a:ext cx="5472360" cy="73560"/>
                      <a:chOff x="863272" y="4489688"/>
                      <a:chExt cx="5472360" cy="73560"/>
                    </a:xfrm>
                  </p:grpSpPr>
                  <p:grpSp>
                    <p:nvGrpSpPr>
                      <p:cNvPr id="88" name="Group 8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272" y="4491240"/>
                        <a:ext cx="4932720" cy="72008"/>
                        <a:chOff x="863272" y="4491240"/>
                        <a:chExt cx="4932720" cy="72008"/>
                      </a:xfrm>
                    </p:grpSpPr>
                    <p:grpSp>
                      <p:nvGrpSpPr>
                        <p:cNvPr id="90" name="Group 9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272" y="4491240"/>
                          <a:ext cx="1692360" cy="72008"/>
                          <a:chOff x="863272" y="4491240"/>
                          <a:chExt cx="1692360" cy="72008"/>
                        </a:xfrm>
                      </p:grpSpPr>
                      <p:sp>
                        <p:nvSpPr>
                          <p:cNvPr id="101" name="Oval 10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62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2" name="Oval 10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272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3" name="Oval 10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392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4" name="Oval 10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91" name="Group 9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624" y="4491240"/>
                          <a:ext cx="1692360" cy="72008"/>
                          <a:chOff x="2483624" y="4491240"/>
                          <a:chExt cx="1692360" cy="72008"/>
                        </a:xfrm>
                      </p:grpSpPr>
                      <p:sp>
                        <p:nvSpPr>
                          <p:cNvPr id="97" name="Oval 9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3976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8" name="Oval 9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62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9" name="Oval 9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374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00" name="Oval 10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76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92" name="Group 9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632" y="4491240"/>
                          <a:ext cx="1692360" cy="72008"/>
                          <a:chOff x="4103632" y="4491240"/>
                          <a:chExt cx="1692360" cy="72008"/>
                        </a:xfrm>
                      </p:grpSpPr>
                      <p:sp>
                        <p:nvSpPr>
                          <p:cNvPr id="93" name="Oval 9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398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" name="Oval 9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632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5" name="Oval 9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3752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6" name="Oval 9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3984" y="449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89" name="Oval 8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624" y="448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6" name="Group 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624" y="4759688"/>
                      <a:ext cx="5472360" cy="73560"/>
                      <a:chOff x="863624" y="4759688"/>
                      <a:chExt cx="5472360" cy="73560"/>
                    </a:xfrm>
                  </p:grpSpPr>
                  <p:grpSp>
                    <p:nvGrpSpPr>
                      <p:cNvPr id="71" name="Group 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624" y="4761240"/>
                        <a:ext cx="4932720" cy="72008"/>
                        <a:chOff x="863624" y="4761240"/>
                        <a:chExt cx="4932720" cy="72008"/>
                      </a:xfrm>
                    </p:grpSpPr>
                    <p:grpSp>
                      <p:nvGrpSpPr>
                        <p:cNvPr id="73" name="Group 7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624" y="4761240"/>
                          <a:ext cx="1692360" cy="72008"/>
                          <a:chOff x="863624" y="4761240"/>
                          <a:chExt cx="1692360" cy="72008"/>
                        </a:xfrm>
                      </p:grpSpPr>
                      <p:sp>
                        <p:nvSpPr>
                          <p:cNvPr id="84" name="Oval 8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97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" name="Oval 8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624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" name="Oval 8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744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" name="Oval 8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97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4" name="Group 7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976" y="4761240"/>
                          <a:ext cx="1692360" cy="72008"/>
                          <a:chOff x="2483976" y="4761240"/>
                          <a:chExt cx="1692360" cy="72008"/>
                        </a:xfrm>
                      </p:grpSpPr>
                      <p:sp>
                        <p:nvSpPr>
                          <p:cNvPr id="80" name="Oval 8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328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" name="Oval 8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97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365F91"/>
                          </a:solidFill>
                          <a:ln w="25400">
                            <a:solidFill>
                              <a:srgbClr val="365F9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" name="Oval 8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409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" name="Oval 8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28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5" name="Group 7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984" y="4761240"/>
                          <a:ext cx="1692360" cy="72008"/>
                          <a:chOff x="4103984" y="4761240"/>
                          <a:chExt cx="1692360" cy="72008"/>
                        </a:xfrm>
                      </p:grpSpPr>
                      <p:sp>
                        <p:nvSpPr>
                          <p:cNvPr id="76" name="Oval 7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3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" name="Oval 7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84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" name="Oval 7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04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" name="Oval 7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36" y="4761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365F91"/>
                          </a:solidFill>
                          <a:ln w="25400">
                            <a:solidFill>
                              <a:srgbClr val="365F91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72" name="Oval 7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976" y="4759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7" name="Group 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624" y="5047688"/>
                      <a:ext cx="5472360" cy="73560"/>
                      <a:chOff x="863624" y="5047688"/>
                      <a:chExt cx="5472360" cy="73560"/>
                    </a:xfrm>
                  </p:grpSpPr>
                  <p:grpSp>
                    <p:nvGrpSpPr>
                      <p:cNvPr id="54" name="Group 5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624" y="5049240"/>
                        <a:ext cx="4932720" cy="72008"/>
                        <a:chOff x="863624" y="5049240"/>
                        <a:chExt cx="4932720" cy="72008"/>
                      </a:xfrm>
                    </p:grpSpPr>
                    <p:grpSp>
                      <p:nvGrpSpPr>
                        <p:cNvPr id="56" name="Group 5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624" y="5049240"/>
                          <a:ext cx="1692360" cy="72008"/>
                          <a:chOff x="863624" y="5049240"/>
                          <a:chExt cx="1692360" cy="72008"/>
                        </a:xfrm>
                      </p:grpSpPr>
                      <p:sp>
                        <p:nvSpPr>
                          <p:cNvPr id="67" name="Oval 6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97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8" name="Oval 6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624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9" name="Oval 6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744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0" name="Oval 7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97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7" name="Group 57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976" y="5049240"/>
                          <a:ext cx="1692360" cy="72008"/>
                          <a:chOff x="2483976" y="5049240"/>
                          <a:chExt cx="1692360" cy="72008"/>
                        </a:xfrm>
                      </p:grpSpPr>
                      <p:sp>
                        <p:nvSpPr>
                          <p:cNvPr id="63" name="Oval 6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328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4" name="Oval 6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97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5" name="Oval 6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409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6" name="Oval 6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28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58" name="Group 5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984" y="5049240"/>
                          <a:ext cx="1692360" cy="72008"/>
                          <a:chOff x="4103984" y="5049240"/>
                          <a:chExt cx="1692360" cy="72008"/>
                        </a:xfrm>
                      </p:grpSpPr>
                      <p:sp>
                        <p:nvSpPr>
                          <p:cNvPr id="59" name="Oval 5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3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0" name="Oval 6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84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1" name="Oval 6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04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62" name="Oval 6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36" y="504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55" name="Oval 5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976" y="5047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8" name="Group 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624" y="5317688"/>
                      <a:ext cx="5472360" cy="73560"/>
                      <a:chOff x="863624" y="5317688"/>
                      <a:chExt cx="5472360" cy="73560"/>
                    </a:xfrm>
                  </p:grpSpPr>
                  <p:grpSp>
                    <p:nvGrpSpPr>
                      <p:cNvPr id="37" name="Group 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624" y="5319240"/>
                        <a:ext cx="4932720" cy="72008"/>
                        <a:chOff x="863624" y="5319240"/>
                        <a:chExt cx="4932720" cy="72008"/>
                      </a:xfrm>
                    </p:grpSpPr>
                    <p:grpSp>
                      <p:nvGrpSpPr>
                        <p:cNvPr id="39" name="Group 39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624" y="5319240"/>
                          <a:ext cx="1692360" cy="72008"/>
                          <a:chOff x="863624" y="5319240"/>
                          <a:chExt cx="1692360" cy="72008"/>
                        </a:xfrm>
                      </p:grpSpPr>
                      <p:sp>
                        <p:nvSpPr>
                          <p:cNvPr id="50" name="Oval 5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976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C0504D"/>
                          </a:solidFill>
                          <a:ln w="25400">
                            <a:solidFill>
                              <a:srgbClr val="C0504D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1" name="Oval 5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624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2" name="Oval 5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744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53" name="Oval 5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976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0" name="Group 4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976" y="5319240"/>
                          <a:ext cx="1692360" cy="72008"/>
                          <a:chOff x="2483976" y="5319240"/>
                          <a:chExt cx="1692360" cy="72008"/>
                        </a:xfrm>
                      </p:grpSpPr>
                      <p:sp>
                        <p:nvSpPr>
                          <p:cNvPr id="46" name="Oval 4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328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7" name="Oval 4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976" y="5319240"/>
                            <a:ext cx="72504" cy="45719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8" name="Oval 4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4096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9" name="Oval 4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28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41" name="Group 41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984" y="5319240"/>
                          <a:ext cx="1692360" cy="72008"/>
                          <a:chOff x="4103984" y="5319240"/>
                          <a:chExt cx="1692360" cy="72008"/>
                        </a:xfrm>
                      </p:grpSpPr>
                      <p:sp>
                        <p:nvSpPr>
                          <p:cNvPr id="42" name="Oval 4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36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3" name="Oval 4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84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4" name="Oval 4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04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45" name="Oval 4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36" y="531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38" name="Oval 3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976" y="5317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9" name="Group 1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63624" y="5587688"/>
                      <a:ext cx="5472360" cy="73560"/>
                      <a:chOff x="863624" y="5587688"/>
                      <a:chExt cx="5472360" cy="73560"/>
                    </a:xfrm>
                  </p:grpSpPr>
                  <p:grpSp>
                    <p:nvGrpSpPr>
                      <p:cNvPr id="20" name="Group 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63624" y="5589240"/>
                        <a:ext cx="4932720" cy="72008"/>
                        <a:chOff x="863624" y="5589240"/>
                        <a:chExt cx="4932720" cy="72008"/>
                      </a:xfrm>
                    </p:grpSpPr>
                    <p:grpSp>
                      <p:nvGrpSpPr>
                        <p:cNvPr id="22" name="Group 2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863624" y="5589240"/>
                          <a:ext cx="1692360" cy="72008"/>
                          <a:chOff x="863624" y="5589240"/>
                          <a:chExt cx="1692360" cy="72008"/>
                        </a:xfrm>
                      </p:grpSpPr>
                      <p:sp>
                        <p:nvSpPr>
                          <p:cNvPr id="33" name="Oval 33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40397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4" name="Oval 34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624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5" name="Oval 3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1943744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6" name="Oval 3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97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3" name="Group 2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483976" y="5589240"/>
                          <a:ext cx="1692360" cy="72008"/>
                          <a:chOff x="2483976" y="5589240"/>
                          <a:chExt cx="1692360" cy="72008"/>
                        </a:xfrm>
                      </p:grpSpPr>
                      <p:sp>
                        <p:nvSpPr>
                          <p:cNvPr id="29" name="Oval 2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24328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0" name="Oval 30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48397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1" name="Oval 31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56409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2" name="Oval 32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4328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4F81BD"/>
                          </a:solidFill>
                          <a:ln w="25400">
                            <a:solidFill>
                              <a:srgbClr val="548DD4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4" name="Group 2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4103984" y="5589240"/>
                          <a:ext cx="1692360" cy="72008"/>
                          <a:chOff x="4103984" y="5589240"/>
                          <a:chExt cx="1692360" cy="72008"/>
                        </a:xfrm>
                      </p:grpSpPr>
                      <p:sp>
                        <p:nvSpPr>
                          <p:cNvPr id="25" name="Oval 2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64433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6" name="Oval 2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4103984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7" name="Oval 27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184104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8" name="Oval 28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5724336" y="5589240"/>
                            <a:ext cx="72008" cy="72008"/>
                          </a:xfrm>
                          <a:prstGeom prst="ellipse">
                            <a:avLst/>
                          </a:prstGeom>
                          <a:solidFill>
                            <a:srgbClr val="D8D8D8"/>
                          </a:solidFill>
                          <a:ln w="25400">
                            <a:solidFill>
                              <a:srgbClr val="D8D8D8"/>
                            </a:solidFill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ctr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ctr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endParaRPr kumimoji="0" lang="en-US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21" name="Oval 2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6263976" y="5587688"/>
                        <a:ext cx="72008" cy="72008"/>
                      </a:xfrm>
                      <a:prstGeom prst="ellipse">
                        <a:avLst/>
                      </a:prstGeom>
                      <a:solidFill>
                        <a:srgbClr val="D8D8D8"/>
                      </a:solidFill>
                      <a:ln w="25400">
                        <a:solidFill>
                          <a:srgbClr val="D8D8D8"/>
                        </a:solidFill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ctr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ctr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</p:grpSp>
      <p:sp>
        <p:nvSpPr>
          <p:cNvPr id="1475" name="Rectangle 451"/>
          <p:cNvSpPr>
            <a:spLocks noChangeArrowheads="1"/>
          </p:cNvSpPr>
          <p:nvPr/>
        </p:nvSpPr>
        <p:spPr bwMode="auto">
          <a:xfrm>
            <a:off x="533400" y="4876800"/>
            <a:ext cx="828342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Figure 1: Soil water sampler locations included in the sampling are shown.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Those sampled at four depths are shown in blue, those at three depths in red.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Locations not included in the sampling scheme are shown in grey.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5610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386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Manual sampling during the January irrigation event on LEO-C and LEO-W</vt:lpstr>
      <vt:lpstr>Slide 4</vt:lpstr>
      <vt:lpstr>Scenarios for applying the remaining 120 mm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Pangle, Luke - (lpangle)</dc:creator>
  <cp:lastModifiedBy>LL</cp:lastModifiedBy>
  <cp:revision>30</cp:revision>
  <dcterms:created xsi:type="dcterms:W3CDTF">2006-08-16T00:00:00Z</dcterms:created>
  <dcterms:modified xsi:type="dcterms:W3CDTF">2015-01-26T20:58:56Z</dcterms:modified>
</cp:coreProperties>
</file>